
<file path=[Content_Types].xml><?xml version="1.0" encoding="utf-8"?>
<Types xmlns="http://schemas.openxmlformats.org/package/2006/content-types">
  <Default Extension="png" ContentType="image/png"/>
  <Default Extension="tmp"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7.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8.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708" r:id="rId3"/>
    <p:sldMasterId id="2147483732" r:id="rId4"/>
    <p:sldMasterId id="2147483756" r:id="rId5"/>
    <p:sldMasterId id="2147483779" r:id="rId6"/>
    <p:sldMasterId id="2147483804" r:id="rId7"/>
    <p:sldMasterId id="2147483831" r:id="rId8"/>
    <p:sldMasterId id="2147483856" r:id="rId9"/>
  </p:sldMasterIdLst>
  <p:notesMasterIdLst>
    <p:notesMasterId r:id="rId44"/>
  </p:notesMasterIdLst>
  <p:sldIdLst>
    <p:sldId id="256" r:id="rId10"/>
    <p:sldId id="257" r:id="rId11"/>
    <p:sldId id="266" r:id="rId12"/>
    <p:sldId id="258" r:id="rId13"/>
    <p:sldId id="267" r:id="rId14"/>
    <p:sldId id="261" r:id="rId15"/>
    <p:sldId id="283" r:id="rId16"/>
    <p:sldId id="295" r:id="rId17"/>
    <p:sldId id="294" r:id="rId18"/>
    <p:sldId id="290" r:id="rId19"/>
    <p:sldId id="291" r:id="rId20"/>
    <p:sldId id="292" r:id="rId21"/>
    <p:sldId id="293" r:id="rId22"/>
    <p:sldId id="271" r:id="rId23"/>
    <p:sldId id="279" r:id="rId24"/>
    <p:sldId id="280" r:id="rId25"/>
    <p:sldId id="281" r:id="rId26"/>
    <p:sldId id="276" r:id="rId27"/>
    <p:sldId id="278" r:id="rId28"/>
    <p:sldId id="262" r:id="rId29"/>
    <p:sldId id="284" r:id="rId30"/>
    <p:sldId id="270" r:id="rId31"/>
    <p:sldId id="264" r:id="rId32"/>
    <p:sldId id="272" r:id="rId33"/>
    <p:sldId id="282" r:id="rId34"/>
    <p:sldId id="277" r:id="rId35"/>
    <p:sldId id="265" r:id="rId36"/>
    <p:sldId id="273" r:id="rId37"/>
    <p:sldId id="285" r:id="rId38"/>
    <p:sldId id="288" r:id="rId39"/>
    <p:sldId id="286" r:id="rId40"/>
    <p:sldId id="274" r:id="rId41"/>
    <p:sldId id="275" r:id="rId42"/>
    <p:sldId id="26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guide id="3" orient="horz" pos="11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17D3EA-360C-41D5-B8D8-5AC3E173ACF0}" v="1923" dt="2017-07-03T05:18:16.335"/>
    <p1510:client id="{183ACAC2-215A-41B4-93FE-6B3E71AE9D44}" v="870" dt="2017-07-04T04:38:33.576"/>
    <p1510:client id="{EC545024-F92F-4851-B096-983F3953B359}" v="1259" dt="2017-07-03T05:53:46.481"/>
    <p1510:client id="{AA9B9493-DAA4-4A34-9016-A59D19EDAF8C}" v="2" dt="2017-07-03T08:50:54.2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8" autoAdjust="0"/>
    <p:restoredTop sz="94660"/>
  </p:normalViewPr>
  <p:slideViewPr>
    <p:cSldViewPr snapToGrid="0" showGuides="1">
      <p:cViewPr varScale="1">
        <p:scale>
          <a:sx n="97" d="100"/>
          <a:sy n="97" d="100"/>
        </p:scale>
        <p:origin x="168" y="72"/>
      </p:cViewPr>
      <p:guideLst>
        <p:guide orient="horz" pos="2160"/>
        <p:guide pos="3863"/>
        <p:guide orient="horz" pos="118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microsoft.com/office/2015/10/relationships/revisionInfo" Target="revisionInfo.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229788-C7D7-4104-BAC0-C18CE99CED37}" type="datetimeFigureOut">
              <a:rPr lang="en-US" altLang="ko-KR"/>
              <a:t>7/7/2017</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4655D4-AE26-4206-8CA5-7A41BCF2B7D8}" type="slidenum">
              <a:rPr lang="en-US" altLang="ko-KR"/>
              <a:t>‹#›</a:t>
            </a:fld>
            <a:endParaRPr lang="ko-KR" altLang="en-US"/>
          </a:p>
        </p:txBody>
      </p:sp>
    </p:spTree>
    <p:extLst>
      <p:ext uri="{BB962C8B-B14F-4D97-AF65-F5344CB8AC3E}">
        <p14:creationId xmlns:p14="http://schemas.microsoft.com/office/powerpoint/2010/main" val="411436583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674655D4-AE26-4206-8CA5-7A41BCF2B7D8}" type="slidenum">
              <a:rPr lang="en-US" altLang="ko-KR"/>
              <a:t>4</a:t>
            </a:fld>
            <a:endParaRPr lang="ko-KR" altLang="en-US"/>
          </a:p>
        </p:txBody>
      </p:sp>
    </p:spTree>
    <p:extLst>
      <p:ext uri="{BB962C8B-B14F-4D97-AF65-F5344CB8AC3E}">
        <p14:creationId xmlns:p14="http://schemas.microsoft.com/office/powerpoint/2010/main" val="3326667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674655D4-AE26-4206-8CA5-7A41BCF2B7D8}" type="slidenum">
              <a:rPr lang="en-US" altLang="ko-KR"/>
              <a:t>15</a:t>
            </a:fld>
            <a:endParaRPr lang="ko-KR" altLang="en-US"/>
          </a:p>
        </p:txBody>
      </p:sp>
    </p:spTree>
    <p:extLst>
      <p:ext uri="{BB962C8B-B14F-4D97-AF65-F5344CB8AC3E}">
        <p14:creationId xmlns:p14="http://schemas.microsoft.com/office/powerpoint/2010/main" val="2917435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674655D4-AE26-4206-8CA5-7A41BCF2B7D8}" type="slidenum">
              <a:rPr lang="en-US" altLang="ko-KR"/>
              <a:t>7</a:t>
            </a:fld>
            <a:endParaRPr lang="ko-KR" altLang="en-US"/>
          </a:p>
        </p:txBody>
      </p:sp>
    </p:spTree>
    <p:extLst>
      <p:ext uri="{BB962C8B-B14F-4D97-AF65-F5344CB8AC3E}">
        <p14:creationId xmlns:p14="http://schemas.microsoft.com/office/powerpoint/2010/main" val="2492406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674655D4-AE26-4206-8CA5-7A41BCF2B7D8}" type="slidenum">
              <a:rPr lang="en-US" altLang="ko-KR"/>
              <a:t>8</a:t>
            </a:fld>
            <a:endParaRPr lang="ko-KR" altLang="en-US"/>
          </a:p>
        </p:txBody>
      </p:sp>
    </p:spTree>
    <p:extLst>
      <p:ext uri="{BB962C8B-B14F-4D97-AF65-F5344CB8AC3E}">
        <p14:creationId xmlns:p14="http://schemas.microsoft.com/office/powerpoint/2010/main" val="1722933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674655D4-AE26-4206-8CA5-7A41BCF2B7D8}" type="slidenum">
              <a:rPr lang="en-US" altLang="ko-KR"/>
              <a:t>9</a:t>
            </a:fld>
            <a:endParaRPr lang="ko-KR" altLang="en-US"/>
          </a:p>
        </p:txBody>
      </p:sp>
    </p:spTree>
    <p:extLst>
      <p:ext uri="{BB962C8B-B14F-4D97-AF65-F5344CB8AC3E}">
        <p14:creationId xmlns:p14="http://schemas.microsoft.com/office/powerpoint/2010/main" val="168619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674655D4-AE26-4206-8CA5-7A41BCF2B7D8}" type="slidenum">
              <a:rPr lang="en-US" altLang="ko-KR"/>
              <a:t>10</a:t>
            </a:fld>
            <a:endParaRPr lang="ko-KR" altLang="en-US"/>
          </a:p>
        </p:txBody>
      </p:sp>
    </p:spTree>
    <p:extLst>
      <p:ext uri="{BB962C8B-B14F-4D97-AF65-F5344CB8AC3E}">
        <p14:creationId xmlns:p14="http://schemas.microsoft.com/office/powerpoint/2010/main" val="3127016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674655D4-AE26-4206-8CA5-7A41BCF2B7D8}" type="slidenum">
              <a:rPr lang="en-US" altLang="ko-KR"/>
              <a:t>11</a:t>
            </a:fld>
            <a:endParaRPr lang="ko-KR" altLang="en-US"/>
          </a:p>
        </p:txBody>
      </p:sp>
    </p:spTree>
    <p:extLst>
      <p:ext uri="{BB962C8B-B14F-4D97-AF65-F5344CB8AC3E}">
        <p14:creationId xmlns:p14="http://schemas.microsoft.com/office/powerpoint/2010/main" val="878239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674655D4-AE26-4206-8CA5-7A41BCF2B7D8}" type="slidenum">
              <a:rPr lang="en-US" altLang="ko-KR"/>
              <a:t>12</a:t>
            </a:fld>
            <a:endParaRPr lang="ko-KR" altLang="en-US"/>
          </a:p>
        </p:txBody>
      </p:sp>
    </p:spTree>
    <p:extLst>
      <p:ext uri="{BB962C8B-B14F-4D97-AF65-F5344CB8AC3E}">
        <p14:creationId xmlns:p14="http://schemas.microsoft.com/office/powerpoint/2010/main" val="4230436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674655D4-AE26-4206-8CA5-7A41BCF2B7D8}" type="slidenum">
              <a:rPr lang="en-US" altLang="ko-KR"/>
              <a:t>13</a:t>
            </a:fld>
            <a:endParaRPr lang="ko-KR" altLang="en-US"/>
          </a:p>
        </p:txBody>
      </p:sp>
    </p:spTree>
    <p:extLst>
      <p:ext uri="{BB962C8B-B14F-4D97-AF65-F5344CB8AC3E}">
        <p14:creationId xmlns:p14="http://schemas.microsoft.com/office/powerpoint/2010/main" val="3499930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674655D4-AE26-4206-8CA5-7A41BCF2B7D8}" type="slidenum">
              <a:rPr lang="en-US" altLang="ko-KR"/>
              <a:t>14</a:t>
            </a:fld>
            <a:endParaRPr lang="ko-KR" altLang="en-US"/>
          </a:p>
        </p:txBody>
      </p:sp>
    </p:spTree>
    <p:extLst>
      <p:ext uri="{BB962C8B-B14F-4D97-AF65-F5344CB8AC3E}">
        <p14:creationId xmlns:p14="http://schemas.microsoft.com/office/powerpoint/2010/main" val="5930115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557738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79195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4515384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65" marR="0" lvl="1"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5" marR="0" lvl="2"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5" marR="0" lvl="3"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5" marR="0" lvl="4"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04704207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06518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5285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90270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363951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6189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4"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16209080"/>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78901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181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0074780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783967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7" y="475390"/>
            <a:ext cx="1424426" cy="304828"/>
          </a:xfrm>
          <a:prstGeom prst="rect">
            <a:avLst/>
          </a:prstGeom>
        </p:spPr>
      </p:pic>
    </p:spTree>
    <p:extLst>
      <p:ext uri="{BB962C8B-B14F-4D97-AF65-F5344CB8AC3E}">
        <p14:creationId xmlns:p14="http://schemas.microsoft.com/office/powerpoint/2010/main" val="1853843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837149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48593211"/>
      </p:ext>
    </p:extLst>
  </p:cSld>
  <p:clrMapOvr>
    <a:masterClrMapping/>
  </p:clrMapOvr>
  <p:transition spd="slow">
    <p:cove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8476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b="23669"/>
          <a:stretch/>
        </p:blipFill>
        <p:spPr>
          <a:xfrm>
            <a:off x="0" y="0"/>
            <a:ext cx="12192000" cy="6858000"/>
          </a:xfrm>
          <a:prstGeom prst="rect">
            <a:avLst/>
          </a:prstGeom>
        </p:spPr>
      </p:pic>
      <p:sp>
        <p:nvSpPr>
          <p:cNvPr id="2" name="Rectangle 1"/>
          <p:cNvSpPr/>
          <p:nvPr userDrawn="1"/>
        </p:nvSpPr>
        <p:spPr bwMode="auto">
          <a:xfrm>
            <a:off x="269239" y="2077774"/>
            <a:ext cx="6274974" cy="3592580"/>
          </a:xfrm>
          <a:prstGeom prst="rect">
            <a:avLst/>
          </a:prstGeom>
          <a:solidFill>
            <a:srgbClr val="00205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789"/>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1"/>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88993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grpSp>
        <p:nvGrpSpPr>
          <p:cNvPr id="8" name="Group 7"/>
          <p:cNvGrpSpPr>
            <a:grpSpLocks noChangeAspect="1"/>
          </p:cNvGrpSpPr>
          <p:nvPr userDrawn="1"/>
        </p:nvGrpSpPr>
        <p:grpSpPr bwMode="gray">
          <a:xfrm>
            <a:off x="463523" y="6034000"/>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32575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348110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550165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28187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7824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477268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42361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03722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0308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285704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146228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036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4228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5006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47217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11761804"/>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5036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96091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0452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988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49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309565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Microsoft Corporation. All rights reserved. </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0203" y="478470"/>
            <a:ext cx="1611886" cy="345338"/>
          </a:xfrm>
          <a:prstGeom prst="rect">
            <a:avLst/>
          </a:prstGeom>
        </p:spPr>
      </p:pic>
    </p:spTree>
    <p:extLst>
      <p:ext uri="{BB962C8B-B14F-4D97-AF65-F5344CB8AC3E}">
        <p14:creationId xmlns:p14="http://schemas.microsoft.com/office/powerpoint/2010/main" val="28257192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21733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2551839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4" y="1927277"/>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876359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14149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02939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07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5442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0020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0250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9080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55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82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852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7897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2507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51871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77749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672512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07164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63773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88731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245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595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705453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390215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84503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29435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D2D2D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0" y="0"/>
            <a:ext cx="1219200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13" name="Title 1"/>
          <p:cNvSpPr>
            <a:spLocks noGrp="1" noChangeAspect="1"/>
          </p:cNvSpPr>
          <p:nvPr>
            <p:ph type="title"/>
          </p:nvPr>
        </p:nvSpPr>
        <p:spPr>
          <a:xfrm>
            <a:off x="213422" y="2746094"/>
            <a:ext cx="11765156" cy="2315435"/>
          </a:xfrm>
          <a:prstGeom prst="rect">
            <a:avLst/>
          </a:prstGeom>
        </p:spPr>
        <p:txBody>
          <a:bodyPr lIns="91440" tIns="91440" bIns="91440" anchor="t"/>
          <a:lstStyle>
            <a:lvl1pPr algn="l">
              <a:defRPr sz="5998">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21070151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7"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7"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2"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p>
        </p:txBody>
      </p:sp>
      <p:sp>
        <p:nvSpPr>
          <p:cNvPr id="3" name="Title 2"/>
          <p:cNvSpPr>
            <a:spLocks noGrp="1"/>
          </p:cNvSpPr>
          <p:nvPr>
            <p:ph type="title"/>
          </p:nvPr>
        </p:nvSpPr>
        <p:spPr/>
        <p:txBody>
          <a:bodyPr wrap="none" lIns="182880" tIns="146304" rIns="182880" bIns="146304"/>
          <a:lstStyle/>
          <a:p>
            <a:r>
              <a:rPr lang="en-US"/>
              <a:t>Click to edit Master title style</a:t>
            </a:r>
          </a:p>
        </p:txBody>
      </p:sp>
    </p:spTree>
    <p:extLst>
      <p:ext uri="{BB962C8B-B14F-4D97-AF65-F5344CB8AC3E}">
        <p14:creationId xmlns:p14="http://schemas.microsoft.com/office/powerpoint/2010/main" val="73612334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97561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3"/>
            <a:ext cx="4225335" cy="3214201"/>
          </a:xfrm>
        </p:spPr>
        <p:txBody>
          <a:bodyPr/>
          <a:lstStyle/>
          <a:p>
            <a:r>
              <a:rPr lang="en-US"/>
              <a:t>Click to edit Master title style</a:t>
            </a:r>
          </a:p>
        </p:txBody>
      </p:sp>
      <p:sp>
        <p:nvSpPr>
          <p:cNvPr id="3" name="Rectangle 2"/>
          <p:cNvSpPr/>
          <p:nvPr userDrawn="1"/>
        </p:nvSpPr>
        <p:spPr bwMode="auto">
          <a:xfrm>
            <a:off x="4751363" y="3"/>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64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180743"/>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4125256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2819711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60186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63588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58792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909951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7100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85292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164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9040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148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144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2780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4258301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61672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4282295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05846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05881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2949863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20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823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94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01647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2341612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0132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7/7/2017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121781551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b"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2153687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3"/>
            <a:ext cx="5826698" cy="1972400"/>
          </a:xfrm>
          <a:noFill/>
        </p:spPr>
        <p:txBody>
          <a:bodyPr lIns="146304" tIns="91440" rIns="146304" bIns="91440" anchor="t" anchorCtr="0"/>
          <a:lstStyle>
            <a:lvl1pPr>
              <a:defRPr sz="5291"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5" y="3608311"/>
            <a:ext cx="4751001" cy="990031"/>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5699" y="1366956"/>
            <a:ext cx="7231699" cy="3599141"/>
          </a:xfrm>
          <a:prstGeom prst="rect">
            <a:avLst/>
          </a:prstGeom>
        </p:spPr>
      </p:pic>
      <p:pic>
        <p:nvPicPr>
          <p:cNvPr id="6" name="Pictur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1206240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45407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96682"/>
          </a:xfrm>
        </p:spPr>
        <p:txBody>
          <a:bodyPr vert="horz" wrap="square" lIns="146304" tIns="91440" rIns="146304" bIns="91440" rtlCol="0">
            <a:noAutofit/>
          </a:bodyPr>
          <a:lstStyle>
            <a:lvl1pPr>
              <a:defRPr lang="en-US" sz="3921" smtClean="0"/>
            </a:lvl1pPr>
            <a:lvl2pPr>
              <a:defRPr lang="en-US" sz="3529" smtClean="0">
                <a:latin typeface="+mj-lt"/>
              </a:defRPr>
            </a:lvl2pPr>
            <a:lvl3pPr>
              <a:defRPr lang="en-US" sz="3137" smtClean="0"/>
            </a:lvl3pPr>
            <a:lvl4pPr>
              <a:defRPr lang="en-US" sz="2745" smtClean="0"/>
            </a:lvl4pPr>
            <a:lvl5pPr>
              <a:defRPr lang="en-US" sz="2745" dirty="0"/>
            </a:lvl5pPr>
          </a:lstStyle>
          <a:p>
            <a:pPr lvl="0">
              <a:buFont typeface="Wingdings" panose="05000000000000000000" pitchFamily="2" charset="2"/>
              <a:buChar char="à"/>
            </a:pPr>
            <a:r>
              <a:rPr lang="en-US"/>
              <a:t>Edit Master text styles</a:t>
            </a:r>
          </a:p>
          <a:p>
            <a:pPr lvl="1">
              <a:buFont typeface="Wingdings" panose="05000000000000000000" pitchFamily="2" charset="2"/>
              <a:buChar char="à"/>
            </a:pPr>
            <a:r>
              <a:rPr lang="en-US"/>
              <a:t>Second level</a:t>
            </a:r>
          </a:p>
          <a:p>
            <a:pPr lvl="2">
              <a:buFont typeface="Wingdings" panose="05000000000000000000" pitchFamily="2" charset="2"/>
              <a:buChar char="à"/>
            </a:pPr>
            <a:r>
              <a:rPr lang="en-US"/>
              <a:t>Third level</a:t>
            </a:r>
          </a:p>
          <a:p>
            <a:pPr lvl="3">
              <a:buFont typeface="Wingdings" panose="05000000000000000000" pitchFamily="2" charset="2"/>
              <a:buChar char="à"/>
            </a:pPr>
            <a:r>
              <a:rPr lang="en-US"/>
              <a:t>Fourth level</a:t>
            </a:r>
          </a:p>
          <a:p>
            <a:pPr lvl="4">
              <a:buFont typeface="Wingdings" panose="05000000000000000000" pitchFamily="2" charset="2"/>
              <a:buChar char="à"/>
            </a:pPr>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1046375"/>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186829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575832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811351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891971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Optional Title Role, Company</a:t>
            </a:r>
          </a:p>
        </p:txBody>
      </p:sp>
    </p:spTree>
    <p:extLst>
      <p:ext uri="{BB962C8B-B14F-4D97-AF65-F5344CB8AC3E}">
        <p14:creationId xmlns:p14="http://schemas.microsoft.com/office/powerpoint/2010/main" val="3869187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8233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Video title</a:t>
            </a:r>
          </a:p>
        </p:txBody>
      </p:sp>
    </p:spTree>
    <p:extLst>
      <p:ext uri="{BB962C8B-B14F-4D97-AF65-F5344CB8AC3E}">
        <p14:creationId xmlns:p14="http://schemas.microsoft.com/office/powerpoint/2010/main" val="295370274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4943721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6" name="Picture 5">
            <a:extLst>
              <a:ext uri="{FF2B5EF4-FFF2-40B4-BE49-F238E27FC236}">
                <a16:creationId xmlns:a16="http://schemas.microsoft.com/office/drawing/2014/main" id="{31B77D2D-9ACA-4C7C-809B-6DC6D5CFF08A}"/>
              </a:ext>
            </a:extLst>
          </p:cNvPr>
          <p:cNvPicPr>
            <a:picLocks noChangeAspect="1"/>
          </p:cNvPicPr>
          <p:nvPr userDrawn="1"/>
        </p:nvPicPr>
        <p:blipFill>
          <a:blip r:embed="rId3"/>
          <a:stretch>
            <a:fillRect/>
          </a:stretch>
        </p:blipFill>
        <p:spPr>
          <a:xfrm>
            <a:off x="11247438" y="479426"/>
            <a:ext cx="731836" cy="314212"/>
          </a:xfrm>
          <a:prstGeom prst="rect">
            <a:avLst/>
          </a:prstGeom>
        </p:spPr>
      </p:pic>
    </p:spTree>
    <p:extLst>
      <p:ext uri="{BB962C8B-B14F-4D97-AF65-F5344CB8AC3E}">
        <p14:creationId xmlns:p14="http://schemas.microsoft.com/office/powerpoint/2010/main" val="3815766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59322617"/>
      </p:ext>
    </p:extLst>
  </p:cSld>
  <p:clrMapOvr>
    <a:masterClrMapping/>
  </p:clrMapOvr>
  <p:transition spd="slow">
    <p:cove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530131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1851368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239046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15566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30139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33387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8128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22775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5960377"/>
            <a:ext cx="11653522" cy="606556"/>
          </a:xfrm>
          <a:prstGeom prst="rect">
            <a:avLst/>
          </a:prstGeom>
          <a:noFill/>
          <a:ln w="12700">
            <a:noFill/>
            <a:miter lim="800000"/>
            <a:headEnd type="none" w="sm" len="sm"/>
            <a:tailEnd type="none" w="sm" len="sm"/>
          </a:ln>
          <a:effectLst/>
        </p:spPr>
        <p:txBody>
          <a:bodyPr vert="horz" wrap="square" lIns="179285" tIns="143428" rIns="179285" bIns="143428" numCol="1" anchor="b" anchorCtr="0" compatLnSpc="1">
            <a:prstTxWarp prst="textNoShape">
              <a:avLst/>
            </a:prstTxWarp>
            <a:spAutoFit/>
          </a:bodyPr>
          <a:lstStyle/>
          <a:p>
            <a:pPr defTabSz="913924" eaLnBrk="0" hangingPunct="0">
              <a:defRPr/>
            </a:pPr>
            <a:r>
              <a:rPr lang="en-US" sz="686">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defRPr/>
            </a:pPr>
            <a:r>
              <a:rPr lang="en-US" sz="686">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470691238"/>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11690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4"/>
            <a:ext cx="6947134" cy="995838"/>
          </a:xfrm>
          <a:noFill/>
        </p:spPr>
        <p:txBody>
          <a:bodyPr wrap="square"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2588373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defRPr/>
            </a:pPr>
            <a:fld id="{683C0046-3368-4DD4-96D6-CD0FF2C1233E}" type="datetimeFigureOut">
              <a:rPr lang="en-IN">
                <a:solidFill>
                  <a:srgbClr val="FFFFFF"/>
                </a:solidFill>
              </a:rPr>
              <a:pPr defTabSz="914367">
                <a:defRPr/>
              </a:pPr>
              <a:t>07-07-2017</a:t>
            </a:fld>
            <a:endParaRPr lang="en-IN">
              <a:solidFill>
                <a:srgbClr val="FFFFFF"/>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defRPr/>
            </a:pPr>
            <a:endParaRPr lang="en-IN">
              <a:solidFill>
                <a:srgbClr val="FFFFFF"/>
              </a:solidFill>
            </a:endParaRPr>
          </a:p>
        </p:txBody>
      </p:sp>
      <p:sp>
        <p:nvSpPr>
          <p:cNvPr id="9" name="Slide Number Placeholder 8"/>
          <p:cNvSpPr>
            <a:spLocks noGrp="1"/>
          </p:cNvSpPr>
          <p:nvPr>
            <p:ph type="sldNum" sz="quarter" idx="12"/>
          </p:nvPr>
        </p:nvSpPr>
        <p:spPr>
          <a:xfrm>
            <a:off x="8897421" y="6274159"/>
            <a:ext cx="2743200" cy="365125"/>
          </a:xfrm>
          <a:prstGeom prst="rect">
            <a:avLst/>
          </a:prstGeom>
        </p:spPr>
        <p:txBody>
          <a:bodyPr/>
          <a:lstStyle/>
          <a:p>
            <a:pPr defTabSz="914367">
              <a:defRPr/>
            </a:pPr>
            <a:fld id="{1F6B3001-8C1E-45A3-9010-27210849299D}" type="slidenum">
              <a:rPr lang="en-IN">
                <a:solidFill>
                  <a:srgbClr val="FFFFFF"/>
                </a:solidFill>
              </a:rPr>
              <a:pPr defTabSz="914367">
                <a:defRPr/>
              </a:pPr>
              <a:t>‹#›</a:t>
            </a:fld>
            <a:endParaRPr lang="en-IN">
              <a:solidFill>
                <a:srgbClr val="FFFFFF"/>
              </a:solidFill>
            </a:endParaRPr>
          </a:p>
        </p:txBody>
      </p:sp>
    </p:spTree>
    <p:extLst>
      <p:ext uri="{BB962C8B-B14F-4D97-AF65-F5344CB8AC3E}">
        <p14:creationId xmlns:p14="http://schemas.microsoft.com/office/powerpoint/2010/main" val="413561156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60267" y="6118656"/>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78793"/>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guide id="3" pos="173">
          <p15:clr>
            <a:srgbClr val="FBAE40"/>
          </p15:clr>
        </p15:guide>
        <p15:guide id="4" pos="749">
          <p15:clr>
            <a:srgbClr val="FBAE40"/>
          </p15:clr>
        </p15:guide>
        <p15:guide id="5" pos="1325">
          <p15:clr>
            <a:srgbClr val="FBAE40"/>
          </p15:clr>
        </p15:guide>
        <p15:guide id="6" pos="1901">
          <p15:clr>
            <a:srgbClr val="FBAE40"/>
          </p15:clr>
        </p15:guide>
        <p15:guide id="7" pos="2477">
          <p15:clr>
            <a:srgbClr val="FBAE40"/>
          </p15:clr>
        </p15:guide>
        <p15:guide id="8" pos="3053">
          <p15:clr>
            <a:srgbClr val="FBAE40"/>
          </p15:clr>
        </p15:guide>
        <p15:guide id="9" pos="3629">
          <p15:clr>
            <a:srgbClr val="FBAE40"/>
          </p15:clr>
        </p15:guide>
        <p15:guide id="10" pos="4205">
          <p15:clr>
            <a:srgbClr val="FBAE40"/>
          </p15:clr>
        </p15:guide>
        <p15:guide id="11" pos="4781">
          <p15:clr>
            <a:srgbClr val="FBAE40"/>
          </p15:clr>
        </p15:guide>
        <p15:guide id="12" pos="5357">
          <p15:clr>
            <a:srgbClr val="FBAE40"/>
          </p15:clr>
        </p15:guide>
        <p15:guide id="13" pos="5933">
          <p15:clr>
            <a:srgbClr val="FBAE40"/>
          </p15:clr>
        </p15:guide>
        <p15:guide id="14" pos="6509">
          <p15:clr>
            <a:srgbClr val="FBAE40"/>
          </p15:clr>
        </p15:guide>
        <p15:guide id="15" pos="7085">
          <p15:clr>
            <a:srgbClr val="FBAE40"/>
          </p15:clr>
        </p15:guide>
        <p15:guide id="16" pos="7661">
          <p15:clr>
            <a:srgbClr val="FBAE40"/>
          </p15:clr>
        </p15:guide>
        <p15:guide id="17" orient="horz" pos="187">
          <p15:clr>
            <a:srgbClr val="FBAE40"/>
          </p15:clr>
        </p15:guide>
        <p15:guide id="18" orient="horz" pos="763">
          <p15:clr>
            <a:srgbClr val="FBAE40"/>
          </p15:clr>
        </p15:guide>
        <p15:guide id="19" orient="horz" pos="1339">
          <p15:clr>
            <a:srgbClr val="FBAE40"/>
          </p15:clr>
        </p15:guide>
        <p15:guide id="20" orient="horz" pos="1915">
          <p15:clr>
            <a:srgbClr val="FBAE40"/>
          </p15:clr>
        </p15:guide>
        <p15:guide id="21" orient="horz" pos="2491">
          <p15:clr>
            <a:srgbClr val="FBAE40"/>
          </p15:clr>
        </p15:guide>
        <p15:guide id="22" orient="horz" pos="3067">
          <p15:clr>
            <a:srgbClr val="FBAE40"/>
          </p15:clr>
        </p15:guide>
        <p15:guide id="23" orient="horz" pos="3643">
          <p15:clr>
            <a:srgbClr val="FBAE40"/>
          </p15:clr>
        </p15:guide>
        <p15:guide id="24" orient="horz" pos="4219">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09875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78467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4225335" cy="3214201"/>
          </a:xfrm>
        </p:spPr>
        <p:txBody>
          <a:bodyPr/>
          <a:lstStyle/>
          <a:p>
            <a:r>
              <a:rPr lang="en-US"/>
              <a:t>Click to edit Master title style</a:t>
            </a:r>
          </a:p>
        </p:txBody>
      </p:sp>
      <p:sp>
        <p:nvSpPr>
          <p:cNvPr id="3" name="Rectangle 2"/>
          <p:cNvSpPr/>
          <p:nvPr/>
        </p:nvSpPr>
        <p:spPr bwMode="auto">
          <a:xfrm>
            <a:off x="4751363" y="4"/>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70"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19667776"/>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39399281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9" y="1366955"/>
            <a:ext cx="7231699" cy="359914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2529" y="5897565"/>
            <a:ext cx="1819605" cy="669333"/>
          </a:xfrm>
          <a:prstGeom prst="rect">
            <a:avLst/>
          </a:prstGeom>
        </p:spPr>
      </p:pic>
    </p:spTree>
    <p:extLst>
      <p:ext uri="{BB962C8B-B14F-4D97-AF65-F5344CB8AC3E}">
        <p14:creationId xmlns:p14="http://schemas.microsoft.com/office/powerpoint/2010/main" val="1478217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42529" y="5897565"/>
            <a:ext cx="1819605" cy="669333"/>
          </a:xfrm>
          <a:prstGeom prst="rect">
            <a:avLst/>
          </a:prstGeom>
        </p:spPr>
      </p:pic>
    </p:spTree>
    <p:extLst>
      <p:ext uri="{BB962C8B-B14F-4D97-AF65-F5344CB8AC3E}">
        <p14:creationId xmlns:p14="http://schemas.microsoft.com/office/powerpoint/2010/main" val="269767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985251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3845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926749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63607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38017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970874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274092193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28290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3318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14180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8730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18682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15734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3779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753636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240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3276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869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308724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0202" y="485632"/>
            <a:ext cx="1422802" cy="304828"/>
          </a:xfrm>
          <a:prstGeom prst="rect">
            <a:avLst/>
          </a:prstGeom>
        </p:spPr>
      </p:pic>
    </p:spTree>
    <p:extLst>
      <p:ext uri="{BB962C8B-B14F-4D97-AF65-F5344CB8AC3E}">
        <p14:creationId xmlns:p14="http://schemas.microsoft.com/office/powerpoint/2010/main" val="175298625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352187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51904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6" y="5912757"/>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2"/>
            <a:ext cx="10255939" cy="5104275"/>
          </a:xfrm>
          <a:prstGeom prst="rect">
            <a:avLst/>
          </a:prstGeom>
        </p:spPr>
      </p:pic>
    </p:spTree>
    <p:extLst>
      <p:ext uri="{BB962C8B-B14F-4D97-AF65-F5344CB8AC3E}">
        <p14:creationId xmlns:p14="http://schemas.microsoft.com/office/powerpoint/2010/main" val="14038227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3"/>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5" y="3608311"/>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9" y="1366956"/>
            <a:ext cx="7231699" cy="359914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3927116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2496853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12826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4" indent="0">
              <a:buNone/>
              <a:defRPr/>
            </a:lvl3pPr>
            <a:lvl4pPr marL="448027" indent="0">
              <a:buNone/>
              <a:defRPr/>
            </a:lvl4pPr>
            <a:lvl5pPr marL="67204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20356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52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56152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72" indent="-281572">
              <a:spcBef>
                <a:spcPts val="1200"/>
              </a:spcBef>
              <a:buClr>
                <a:schemeClr val="tx1"/>
              </a:buClr>
              <a:buFont typeface="Arial" pitchFamily="34" charset="0"/>
              <a:buChar char="•"/>
              <a:defRPr sz="3135"/>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72" indent="-281572">
              <a:spcBef>
                <a:spcPts val="1200"/>
              </a:spcBef>
              <a:buClr>
                <a:schemeClr val="tx1"/>
              </a:buClr>
              <a:buFont typeface="Arial" pitchFamily="34" charset="0"/>
              <a:buChar char="•"/>
              <a:defRPr sz="3135"/>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679982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043158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444100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56036630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98323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4" indent="0">
              <a:buNone/>
              <a:defRPr/>
            </a:lvl3pPr>
            <a:lvl4pPr marL="448027" indent="0">
              <a:buNone/>
              <a:defRPr/>
            </a:lvl4pPr>
            <a:lvl5pPr marL="67204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989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4" indent="0">
              <a:buNone/>
              <a:defRPr/>
            </a:lvl3pPr>
            <a:lvl4pPr marL="448027" indent="0">
              <a:buNone/>
              <a:defRPr/>
            </a:lvl4pPr>
            <a:lvl5pPr marL="67204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30039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488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90410168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52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3647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445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5" indent="0">
              <a:buNone/>
              <a:tabLst/>
              <a:defRPr sz="1961"/>
            </a:lvl3pPr>
            <a:lvl4pPr marL="451138" indent="0">
              <a:buNone/>
              <a:defRPr/>
            </a:lvl4pPr>
            <a:lvl5pPr marL="67204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7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72" indent="-28157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72" indent="-281572">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7575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377940"/>
          </a:xfrm>
        </p:spPr>
        <p:txBody>
          <a:bodyPr wrap="square">
            <a:spAutoFit/>
          </a:bodyPr>
          <a:lstStyle>
            <a:lvl1pPr marL="281572" indent="-281572">
              <a:spcBef>
                <a:spcPts val="1200"/>
              </a:spcBef>
              <a:buClr>
                <a:schemeClr val="tx1"/>
              </a:buClr>
              <a:buFont typeface="Arial" pitchFamily="34" charset="0"/>
              <a:buChar char="•"/>
              <a:defRPr sz="3135"/>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72" indent="-281572">
              <a:spcBef>
                <a:spcPts val="1200"/>
              </a:spcBef>
              <a:buClr>
                <a:schemeClr val="tx1"/>
              </a:buClr>
              <a:buFont typeface="Arial" pitchFamily="34" charset="0"/>
              <a:buChar char="•"/>
              <a:defRPr sz="3135"/>
            </a:lvl1pPr>
            <a:lvl2pPr marL="520508" indent="-228515">
              <a:defRPr sz="2353"/>
            </a:lvl2pPr>
            <a:lvl3pPr marL="685547" indent="-165040">
              <a:tabLst/>
              <a:defRPr sz="1961"/>
            </a:lvl3pPr>
            <a:lvl4pPr marL="863281" indent="-177735">
              <a:defRPr/>
            </a:lvl4pPr>
            <a:lvl5pPr marL="1028320" indent="-16504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6316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4032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marL="0" marR="0" lvl="0" indent="0" algn="ctr" defTabSz="91376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5"/>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1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199036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marL="0" marR="0" lvl="0" indent="0" algn="l" defTabSz="9135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0202" y="485632"/>
            <a:ext cx="1422802" cy="304828"/>
          </a:xfrm>
          <a:prstGeom prst="rect">
            <a:avLst/>
          </a:prstGeom>
        </p:spPr>
      </p:pic>
    </p:spTree>
    <p:extLst>
      <p:ext uri="{BB962C8B-B14F-4D97-AF65-F5344CB8AC3E}">
        <p14:creationId xmlns:p14="http://schemas.microsoft.com/office/powerpoint/2010/main" val="69444750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28429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683" indent="-284683">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34" indent="-27535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17" indent="-28468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30" indent="-2240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42" indent="-2240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58509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535291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6" y="5912757"/>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3" y="649722"/>
            <a:ext cx="10255939" cy="5104275"/>
          </a:xfrm>
          <a:prstGeom prst="rect">
            <a:avLst/>
          </a:prstGeom>
        </p:spPr>
      </p:pic>
    </p:spTree>
    <p:extLst>
      <p:ext uri="{BB962C8B-B14F-4D97-AF65-F5344CB8AC3E}">
        <p14:creationId xmlns:p14="http://schemas.microsoft.com/office/powerpoint/2010/main" val="2266980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3"/>
            <a:ext cx="5826698" cy="1972400"/>
          </a:xfrm>
          <a:noFill/>
        </p:spPr>
        <p:txBody>
          <a:bodyPr lIns="146304" tIns="91440" rIns="146304" bIns="91440" anchor="t" anchorCtr="0"/>
          <a:lstStyle>
            <a:lvl1pPr>
              <a:defRPr sz="5188" spc="-96"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5" y="3608311"/>
            <a:ext cx="4751001" cy="990031"/>
          </a:xfrm>
          <a:noFill/>
        </p:spPr>
        <p:txBody>
          <a:bodyPr lIns="146304" tIns="109728" rIns="146304" bIns="109728">
            <a:noAutofit/>
          </a:bodyPr>
          <a:lstStyle>
            <a:lvl1pPr marL="0" indent="0">
              <a:spcBef>
                <a:spcPts val="0"/>
              </a:spcBef>
              <a:buNone/>
              <a:defRPr sz="3073"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5699" y="1366956"/>
            <a:ext cx="7231699" cy="3599141"/>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435611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188" spc="-96" baseline="0">
                <a:solidFill>
                  <a:schemeClr val="tx1"/>
                </a:solidFill>
              </a:defRPr>
            </a:lvl1pPr>
          </a:lstStyle>
          <a:p>
            <a:r>
              <a:rPr lang="en-US"/>
              <a:t>Lorem ipsum</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242530" y="5897566"/>
            <a:ext cx="1819605" cy="669333"/>
          </a:xfrm>
          <a:prstGeom prst="rect">
            <a:avLst/>
          </a:prstGeom>
        </p:spPr>
      </p:pic>
    </p:spTree>
    <p:extLst>
      <p:ext uri="{BB962C8B-B14F-4D97-AF65-F5344CB8AC3E}">
        <p14:creationId xmlns:p14="http://schemas.microsoft.com/office/powerpoint/2010/main" val="35251331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598" indent="0">
              <a:buNone/>
              <a:defRPr/>
            </a:lvl3pPr>
            <a:lvl4pPr marL="439195" indent="0">
              <a:buNone/>
              <a:defRPr/>
            </a:lvl4pPr>
            <a:lvl5pPr marL="65879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71824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45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353508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1908502"/>
          </a:xfrm>
        </p:spPr>
        <p:txBody>
          <a:bodyPr wrap="square">
            <a:spAutoFit/>
          </a:bodyPr>
          <a:lstStyle>
            <a:lvl1pPr marL="276022" indent="-276022">
              <a:spcBef>
                <a:spcPts val="1176"/>
              </a:spcBef>
              <a:buClr>
                <a:schemeClr val="tx1"/>
              </a:buClr>
              <a:buFont typeface="Arial" pitchFamily="34" charset="0"/>
              <a:buChar char="•"/>
              <a:defRPr sz="3073"/>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8502"/>
          </a:xfrm>
        </p:spPr>
        <p:txBody>
          <a:bodyPr wrap="square">
            <a:spAutoFit/>
          </a:bodyPr>
          <a:lstStyle>
            <a:lvl1pPr marL="276022" indent="-276022">
              <a:spcBef>
                <a:spcPts val="1176"/>
              </a:spcBef>
              <a:buClr>
                <a:schemeClr val="tx1"/>
              </a:buClr>
              <a:buFont typeface="Arial" pitchFamily="34" charset="0"/>
              <a:buChar char="•"/>
              <a:defRPr sz="3073"/>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52310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536209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5"/>
            <a:ext cx="5378548" cy="1877004"/>
          </a:xfrm>
        </p:spPr>
        <p:txBody>
          <a:bodyPr wrap="square">
            <a:spAutoFit/>
          </a:bodyPr>
          <a:lstStyle>
            <a:lvl1pPr marL="0" indent="0">
              <a:spcBef>
                <a:spcPts val="1176"/>
              </a:spcBef>
              <a:buClr>
                <a:schemeClr val="tx1"/>
              </a:buClr>
              <a:buFont typeface="Wingdings" pitchFamily="2" charset="2"/>
              <a:buNone/>
              <a:defRPr sz="3073"/>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176"/>
              </a:spcBef>
              <a:buClr>
                <a:schemeClr val="tx1"/>
              </a:buClr>
              <a:buFont typeface="Wingdings" pitchFamily="2" charset="2"/>
              <a:buNone/>
              <a:defRPr sz="3073"/>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51171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188" spc="-96" baseline="0">
                <a:solidFill>
                  <a:schemeClr val="tx1"/>
                </a:solidFill>
              </a:defRPr>
            </a:lvl1pPr>
          </a:lstStyle>
          <a:p>
            <a:r>
              <a:rPr lang="en-US"/>
              <a:t>Lorem ipsum</a:t>
            </a:r>
          </a:p>
        </p:txBody>
      </p:sp>
    </p:spTree>
    <p:extLst>
      <p:ext uri="{BB962C8B-B14F-4D97-AF65-F5344CB8AC3E}">
        <p14:creationId xmlns:p14="http://schemas.microsoft.com/office/powerpoint/2010/main" val="197682104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75866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634402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22"/>
            </a:lvl2pPr>
            <a:lvl3pPr marL="219598" indent="0">
              <a:buNone/>
              <a:defRPr/>
            </a:lvl3pPr>
            <a:lvl4pPr marL="439195" indent="0">
              <a:buNone/>
              <a:defRPr/>
            </a:lvl4pPr>
            <a:lvl5pPr marL="65879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1828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22"/>
            </a:lvl2pPr>
            <a:lvl3pPr marL="219598" indent="0">
              <a:buNone/>
              <a:defRPr/>
            </a:lvl3pPr>
            <a:lvl4pPr marL="439195" indent="0">
              <a:buNone/>
              <a:defRPr/>
            </a:lvl4pPr>
            <a:lvl5pPr marL="65879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084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45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9289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0"/>
            <a:ext cx="11653523" cy="1985641"/>
          </a:xfrm>
        </p:spPr>
        <p:txBody>
          <a:bodyPr>
            <a:spAutoFit/>
          </a:bodyPr>
          <a:lstStyle>
            <a:lvl1pPr>
              <a:defRPr sz="345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1090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176"/>
              </a:spcBef>
              <a:buClr>
                <a:schemeClr val="tx1"/>
              </a:buClr>
              <a:buFont typeface="Wingdings" pitchFamily="2" charset="2"/>
              <a:buNone/>
              <a:defRPr sz="3458">
                <a:gradFill>
                  <a:gsLst>
                    <a:gs pos="1250">
                      <a:schemeClr val="tx2"/>
                    </a:gs>
                    <a:gs pos="99000">
                      <a:schemeClr val="tx2"/>
                    </a:gs>
                  </a:gsLst>
                  <a:lin ang="5400000" scaled="0"/>
                </a:gradFill>
              </a:defRPr>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176"/>
              </a:spcBef>
              <a:buClr>
                <a:schemeClr val="tx1"/>
              </a:buClr>
              <a:buFont typeface="Wingdings" pitchFamily="2" charset="2"/>
              <a:buNone/>
              <a:defRPr sz="3458">
                <a:gradFill>
                  <a:gsLst>
                    <a:gs pos="1250">
                      <a:schemeClr val="tx2"/>
                    </a:gs>
                    <a:gs pos="99000">
                      <a:schemeClr val="tx2"/>
                    </a:gs>
                  </a:gsLst>
                  <a:lin ang="5400000" scaled="0"/>
                </a:gradFill>
              </a:defRPr>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58044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176"/>
              </a:spcBef>
              <a:buClr>
                <a:schemeClr val="tx1"/>
              </a:buClr>
              <a:buFont typeface="Wingdings" pitchFamily="2" charset="2"/>
              <a:buNone/>
              <a:defRPr sz="3458"/>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176"/>
              </a:spcBef>
              <a:buClr>
                <a:schemeClr val="tx1"/>
              </a:buClr>
              <a:buFont typeface="Wingdings" pitchFamily="2" charset="2"/>
              <a:buNone/>
              <a:defRPr sz="3458"/>
            </a:lvl1pPr>
            <a:lvl2pPr marL="0" indent="0">
              <a:buNone/>
              <a:defRPr sz="1922"/>
            </a:lvl2pPr>
            <a:lvl3pPr marL="222648" indent="0">
              <a:buNone/>
              <a:tabLst/>
              <a:defRPr sz="1922"/>
            </a:lvl3pPr>
            <a:lvl4pPr marL="442245" indent="0">
              <a:buNone/>
              <a:defRPr/>
            </a:lvl4pPr>
            <a:lvl5pPr marL="65879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840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1908502"/>
          </a:xfrm>
        </p:spPr>
        <p:txBody>
          <a:bodyPr wrap="square">
            <a:spAutoFit/>
          </a:bodyPr>
          <a:lstStyle>
            <a:lvl1pPr marL="276022" indent="-276022">
              <a:spcBef>
                <a:spcPts val="1176"/>
              </a:spcBef>
              <a:buClr>
                <a:schemeClr val="tx2"/>
              </a:buClr>
              <a:buFont typeface="Arial" pitchFamily="34" charset="0"/>
              <a:buChar char="•"/>
              <a:defRPr sz="3073">
                <a:gradFill>
                  <a:gsLst>
                    <a:gs pos="1250">
                      <a:schemeClr val="tx2"/>
                    </a:gs>
                    <a:gs pos="99000">
                      <a:schemeClr val="tx2"/>
                    </a:gs>
                  </a:gsLst>
                  <a:lin ang="5400000" scaled="0"/>
                </a:gradFill>
              </a:defRPr>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8502"/>
          </a:xfrm>
        </p:spPr>
        <p:txBody>
          <a:bodyPr wrap="square">
            <a:spAutoFit/>
          </a:bodyPr>
          <a:lstStyle>
            <a:lvl1pPr marL="276022" indent="-276022">
              <a:spcBef>
                <a:spcPts val="1176"/>
              </a:spcBef>
              <a:buClr>
                <a:schemeClr val="tx2"/>
              </a:buClr>
              <a:buFont typeface="Arial" pitchFamily="34" charset="0"/>
              <a:buChar char="•"/>
              <a:defRPr sz="3073">
                <a:gradFill>
                  <a:gsLst>
                    <a:gs pos="1250">
                      <a:schemeClr val="tx2"/>
                    </a:gs>
                    <a:gs pos="99000">
                      <a:schemeClr val="tx2"/>
                    </a:gs>
                  </a:gsLst>
                  <a:lin ang="5400000" scaled="0"/>
                </a:gradFill>
              </a:defRPr>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6618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89176"/>
            <a:ext cx="5378548" cy="1908502"/>
          </a:xfrm>
        </p:spPr>
        <p:txBody>
          <a:bodyPr wrap="square">
            <a:spAutoFit/>
          </a:bodyPr>
          <a:lstStyle>
            <a:lvl1pPr marL="276022" indent="-276022">
              <a:spcBef>
                <a:spcPts val="1176"/>
              </a:spcBef>
              <a:buClr>
                <a:schemeClr val="tx1"/>
              </a:buClr>
              <a:buFont typeface="Arial" pitchFamily="34" charset="0"/>
              <a:buChar char="•"/>
              <a:defRPr sz="3073"/>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8502"/>
          </a:xfrm>
        </p:spPr>
        <p:txBody>
          <a:bodyPr wrap="square">
            <a:spAutoFit/>
          </a:bodyPr>
          <a:lstStyle>
            <a:lvl1pPr marL="276022" indent="-276022">
              <a:spcBef>
                <a:spcPts val="1176"/>
              </a:spcBef>
              <a:buClr>
                <a:schemeClr val="tx1"/>
              </a:buClr>
              <a:buFont typeface="Arial" pitchFamily="34" charset="0"/>
              <a:buChar char="•"/>
              <a:defRPr sz="3073"/>
            </a:lvl1pPr>
            <a:lvl2pPr marL="510248" indent="-224011">
              <a:defRPr sz="2307"/>
            </a:lvl2pPr>
            <a:lvl3pPr marL="672034" indent="-161787">
              <a:tabLst/>
              <a:defRPr sz="1922"/>
            </a:lvl3pPr>
            <a:lvl4pPr marL="846265" indent="-174232">
              <a:defRPr/>
            </a:lvl4pPr>
            <a:lvl5pPr marL="1008050" indent="-1617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2933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06532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marL="0" marR="0" lvl="0" indent="0" algn="ctr" defTabSz="895750" rtl="0" eaLnBrk="1" fontAlgn="base" latinLnBrk="0" hangingPunct="1">
              <a:lnSpc>
                <a:spcPct val="100000"/>
              </a:lnSpc>
              <a:spcBef>
                <a:spcPct val="0"/>
              </a:spcBef>
              <a:spcAft>
                <a:spcPct val="0"/>
              </a:spcAft>
              <a:buClrTx/>
              <a:buSzTx/>
              <a:buFontTx/>
              <a:buNone/>
              <a:tabLst/>
              <a:defRPr/>
            </a:pPr>
            <a:endParaRPr kumimoji="0" lang="en-US" sz="173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5"/>
            <a:ext cx="11653522" cy="1956973"/>
          </a:xfrm>
        </p:spPr>
        <p:txBody>
          <a:bodyPr/>
          <a:lstStyle>
            <a:lvl1pPr marL="0" indent="0">
              <a:buNone/>
              <a:defRPr sz="316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29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615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824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09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341328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33752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5711" tIns="140568" rIns="175711" bIns="140568" numCol="1" anchor="t" anchorCtr="0" compatLnSpc="1">
            <a:prstTxWarp prst="textNoShape">
              <a:avLst/>
            </a:prstTxWarp>
            <a:spAutoFit/>
          </a:bodyPr>
          <a:lstStyle/>
          <a:p>
            <a:pPr marL="0" marR="0" lvl="0" indent="0" algn="l" defTabSz="895576" rtl="0" eaLnBrk="0" fontAlgn="auto" latinLnBrk="0" hangingPunct="0">
              <a:lnSpc>
                <a:spcPct val="100000"/>
              </a:lnSpc>
              <a:spcBef>
                <a:spcPts val="0"/>
              </a:spcBef>
              <a:spcAft>
                <a:spcPts val="0"/>
              </a:spcAft>
              <a:buClrTx/>
              <a:buSzTx/>
              <a:buFontTx/>
              <a:buNone/>
              <a:tabLst/>
              <a:defRPr/>
            </a:pPr>
            <a:r>
              <a:rPr kumimoji="0" lang="en-US" sz="67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3" name="Picture 2"/>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0202" y="485632"/>
            <a:ext cx="1422802" cy="304828"/>
          </a:xfrm>
          <a:prstGeom prst="rect">
            <a:avLst/>
          </a:prstGeom>
        </p:spPr>
      </p:pic>
    </p:spTree>
    <p:extLst>
      <p:ext uri="{BB962C8B-B14F-4D97-AF65-F5344CB8AC3E}">
        <p14:creationId xmlns:p14="http://schemas.microsoft.com/office/powerpoint/2010/main" val="32895574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98918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79072" indent="-279072">
              <a:buClr>
                <a:schemeClr val="tx1"/>
              </a:buClr>
              <a:buSzPct val="90000"/>
              <a:buFont typeface="Arial" pitchFamily="34" charset="0"/>
              <a:buChar char="•"/>
              <a:defRPr sz="345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48994" indent="-269924">
              <a:buClr>
                <a:schemeClr val="tx1"/>
              </a:buClr>
              <a:buSzPct val="90000"/>
              <a:buFont typeface="Arial" pitchFamily="34" charset="0"/>
              <a:buChar char="•"/>
              <a:defRPr sz="307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28066" indent="-279072">
              <a:buClr>
                <a:schemeClr val="tx1"/>
              </a:buClr>
              <a:buSzPct val="90000"/>
              <a:buFont typeface="Arial" pitchFamily="34" charset="0"/>
              <a:buChar char="•"/>
              <a:defRPr sz="269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47664" indent="-219598">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67260" indent="-219598">
              <a:buClr>
                <a:schemeClr val="tx1"/>
              </a:buClr>
              <a:buSzPct val="90000"/>
              <a:buFont typeface="Arial" pitchFamily="34" charset="0"/>
              <a:buChar char="•"/>
              <a:defRPr sz="192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54"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25923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3" y="2980726"/>
            <a:ext cx="8964186" cy="715931"/>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7"/>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7" y="6087742"/>
            <a:ext cx="1424426" cy="304828"/>
          </a:xfrm>
          <a:prstGeom prst="rect">
            <a:avLst/>
          </a:prstGeom>
        </p:spPr>
      </p:pic>
    </p:spTree>
    <p:extLst>
      <p:ext uri="{BB962C8B-B14F-4D97-AF65-F5344CB8AC3E}">
        <p14:creationId xmlns:p14="http://schemas.microsoft.com/office/powerpoint/2010/main" val="11377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5" t="11255" r="14683" b="16717"/>
          <a:stretch/>
        </p:blipFill>
        <p:spPr>
          <a:xfrm>
            <a:off x="0" y="1"/>
            <a:ext cx="12190269" cy="6857999"/>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7" y="6087742"/>
            <a:ext cx="1424426" cy="304828"/>
          </a:xfrm>
          <a:prstGeom prst="rect">
            <a:avLst/>
          </a:prstGeom>
        </p:spPr>
      </p:pic>
    </p:spTree>
    <p:extLst>
      <p:ext uri="{BB962C8B-B14F-4D97-AF65-F5344CB8AC3E}">
        <p14:creationId xmlns:p14="http://schemas.microsoft.com/office/powerpoint/2010/main" val="367384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32587" r="22150" b="1728"/>
          <a:stretch/>
        </p:blipFill>
        <p:spPr>
          <a:xfrm>
            <a:off x="-1" y="0"/>
            <a:ext cx="12190269" cy="6858000"/>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7" y="6087742"/>
            <a:ext cx="1424426" cy="304828"/>
          </a:xfrm>
          <a:prstGeom prst="rect">
            <a:avLst/>
          </a:prstGeom>
        </p:spPr>
      </p:pic>
    </p:spTree>
    <p:extLst>
      <p:ext uri="{BB962C8B-B14F-4D97-AF65-F5344CB8AC3E}">
        <p14:creationId xmlns:p14="http://schemas.microsoft.com/office/powerpoint/2010/main" val="66754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7" y="6087742"/>
            <a:ext cx="1424426" cy="304828"/>
          </a:xfrm>
          <a:prstGeom prst="rect">
            <a:avLst/>
          </a:prstGeom>
        </p:spPr>
      </p:pic>
    </p:spTree>
    <p:extLst>
      <p:ext uri="{BB962C8B-B14F-4D97-AF65-F5344CB8AC3E}">
        <p14:creationId xmlns:p14="http://schemas.microsoft.com/office/powerpoint/2010/main" val="129132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6"/>
            <a:ext cx="4840694" cy="1799462"/>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8"/>
            <a:ext cx="4840694" cy="717249"/>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19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7" y="6087742"/>
            <a:ext cx="1424426" cy="304828"/>
          </a:xfrm>
          <a:prstGeom prst="rect">
            <a:avLst/>
          </a:prstGeom>
        </p:spPr>
      </p:pic>
      <p:pic>
        <p:nvPicPr>
          <p:cNvPr id="6" name="Picture 5"/>
          <p:cNvPicPr>
            <a:picLocks noChangeAspect="1"/>
          </p:cNvPicPr>
          <p:nvPr userDrawn="1"/>
        </p:nvPicPr>
        <p:blipFill rotWithShape="1">
          <a:blip r:embed="rId3"/>
          <a:srcRect l="37330" t="11255" r="14683" b="16717"/>
          <a:stretch/>
        </p:blipFill>
        <p:spPr>
          <a:xfrm>
            <a:off x="5333418" y="1"/>
            <a:ext cx="6856851" cy="6857999"/>
          </a:xfrm>
          <a:prstGeom prst="rect">
            <a:avLst/>
          </a:prstGeom>
        </p:spPr>
      </p:pic>
    </p:spTree>
    <p:extLst>
      <p:ext uri="{BB962C8B-B14F-4D97-AF65-F5344CB8AC3E}">
        <p14:creationId xmlns:p14="http://schemas.microsoft.com/office/powerpoint/2010/main" val="2645182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78304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1129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theme" Target="../theme/theme2.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theme" Target="../theme/theme4.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image" Target="../media/image1.emf"/><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theme" Target="../theme/theme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image" Target="../media/image13.png"/><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theme" Target="../theme/theme6.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theme" Target="../theme/theme8.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image" Target="../media/image13.png"/><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theme" Target="../theme/theme9.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04907691"/>
      </p:ext>
    </p:extLst>
  </p:cSld>
  <p:clrMap bg1="lt1" tx1="dk1" bg2="lt2" tx2="dk2" accent1="accent1" accent2="accent2" accent3="accent3" accent4="accent4" accent5="accent5" accent6="accent6" hlink="hlink" folHlink="folHlink"/>
  <p:sldLayoutIdLst>
    <p:sldLayoutId id="2147483661" r:id="rId1"/>
    <p:sldLayoutId id="214748388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p:nvGrpSpPr>
        <p:grpSpPr>
          <a:xfrm>
            <a:off x="12375418" y="-4870"/>
            <a:ext cx="918891" cy="5549116"/>
            <a:chOff x="12618967" y="-5287"/>
            <a:chExt cx="956112" cy="5772252"/>
          </a:xfrm>
        </p:grpSpPr>
        <p:grpSp>
          <p:nvGrpSpPr>
            <p:cNvPr id="6" name="Group 5"/>
            <p:cNvGrpSpPr/>
            <p:nvPr userDrawn="1"/>
          </p:nvGrpSpPr>
          <p:grpSpPr>
            <a:xfrm rot="5400000">
              <a:off x="11580864" y="1044098"/>
              <a:ext cx="2705442" cy="629236"/>
              <a:chOff x="1584344" y="4543426"/>
              <a:chExt cx="2705442" cy="629236"/>
            </a:xfrm>
          </p:grpSpPr>
          <p:sp>
            <p:nvSpPr>
              <p:cNvPr id="14" name="Rectangle 13"/>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96094" fontAlgn="base">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896094" fontAlgn="base">
                  <a:lnSpc>
                    <a:spcPct val="100000"/>
                  </a:lnSpc>
                  <a:spcBef>
                    <a:spcPct val="0"/>
                  </a:spcBef>
                  <a:spcAft>
                    <a:spcPct val="0"/>
                  </a:spcAft>
                </a:pPr>
                <a:r>
                  <a:rPr lang="en-US" sz="480">
                    <a:gradFill>
                      <a:gsLst>
                        <a:gs pos="0">
                          <a:srgbClr val="FFFFFF"/>
                        </a:gs>
                        <a:gs pos="100000">
                          <a:srgbClr val="FFFFFF"/>
                        </a:gs>
                      </a:gsLst>
                      <a:lin ang="5400000" scaled="0"/>
                    </a:gradFill>
                    <a:ea typeface="Segoe UI" pitchFamily="34" charset="0"/>
                    <a:cs typeface="Segoe UI" pitchFamily="34" charset="0"/>
                  </a:rPr>
                  <a:t>R:</a:t>
                </a:r>
                <a:r>
                  <a:rPr lang="en-US" sz="480" baseline="0">
                    <a:gradFill>
                      <a:gsLst>
                        <a:gs pos="0">
                          <a:srgbClr val="FFFFFF"/>
                        </a:gs>
                        <a:gs pos="100000">
                          <a:srgbClr val="FFFFFF"/>
                        </a:gs>
                      </a:gsLst>
                      <a:lin ang="5400000" scaled="0"/>
                    </a:gradFill>
                    <a:ea typeface="Segoe UI" pitchFamily="34" charset="0"/>
                    <a:cs typeface="Segoe UI" pitchFamily="34" charset="0"/>
                  </a:rPr>
                  <a:t>0 G:32 B:80</a:t>
                </a:r>
                <a:endParaRPr lang="en-US" sz="48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96094" fontAlgn="base">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896094" fontAlgn="base">
                  <a:lnSpc>
                    <a:spcPct val="100000"/>
                  </a:lnSpc>
                  <a:spcBef>
                    <a:spcPct val="0"/>
                  </a:spcBef>
                  <a:spcAft>
                    <a:spcPct val="0"/>
                  </a:spcAft>
                </a:pPr>
                <a:r>
                  <a:rPr lang="en-US" sz="480">
                    <a:gradFill>
                      <a:gsLst>
                        <a:gs pos="0">
                          <a:srgbClr val="FFFFFF"/>
                        </a:gs>
                        <a:gs pos="100000">
                          <a:srgbClr val="FFFFFF"/>
                        </a:gs>
                      </a:gsLst>
                      <a:lin ang="5400000" scaled="0"/>
                    </a:gradFill>
                    <a:ea typeface="Segoe UI" pitchFamily="34" charset="0"/>
                    <a:cs typeface="Segoe UI" pitchFamily="34" charset="0"/>
                  </a:rPr>
                  <a:t>R:</a:t>
                </a:r>
                <a:r>
                  <a:rPr lang="en-US" sz="480" baseline="0">
                    <a:gradFill>
                      <a:gsLst>
                        <a:gs pos="0">
                          <a:srgbClr val="FFFFFF"/>
                        </a:gs>
                        <a:gs pos="100000">
                          <a:srgbClr val="FFFFFF"/>
                        </a:gs>
                      </a:gsLst>
                      <a:lin ang="5400000" scaled="0"/>
                    </a:gradFill>
                    <a:ea typeface="Segoe UI" pitchFamily="34" charset="0"/>
                    <a:cs typeface="Segoe UI" pitchFamily="34" charset="0"/>
                  </a:rPr>
                  <a:t>16 G:124 B:16</a:t>
                </a:r>
                <a:endParaRPr lang="en-US" sz="48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896094" fontAlgn="base">
                  <a:lnSpc>
                    <a:spcPct val="100000"/>
                  </a:lnSpc>
                  <a:spcBef>
                    <a:spcPct val="0"/>
                  </a:spcBef>
                  <a:spcAft>
                    <a:spcPct val="0"/>
                  </a:spcAft>
                </a:pPr>
                <a:r>
                  <a:rPr lang="en-US" sz="480">
                    <a:gradFill>
                      <a:gsLst>
                        <a:gs pos="10042">
                          <a:schemeClr val="tx1"/>
                        </a:gs>
                        <a:gs pos="39000">
                          <a:schemeClr val="tx1"/>
                        </a:gs>
                      </a:gsLst>
                      <a:lin ang="5400000" scaled="0"/>
                    </a:gradFill>
                    <a:ea typeface="Segoe UI" pitchFamily="34" charset="0"/>
                    <a:cs typeface="Segoe UI" pitchFamily="34" charset="0"/>
                  </a:rPr>
                  <a:t>R:</a:t>
                </a:r>
                <a:r>
                  <a:rPr lang="en-US" sz="480" baseline="0">
                    <a:gradFill>
                      <a:gsLst>
                        <a:gs pos="10042">
                          <a:schemeClr val="tx1"/>
                        </a:gs>
                        <a:gs pos="39000">
                          <a:schemeClr val="tx1"/>
                        </a:gs>
                      </a:gsLst>
                      <a:lin ang="5400000" scaled="0"/>
                    </a:gradFill>
                    <a:ea typeface="Segoe UI" pitchFamily="34" charset="0"/>
                    <a:cs typeface="Segoe UI" pitchFamily="34" charset="0"/>
                  </a:rPr>
                  <a:t>186 G:216 B:10</a:t>
                </a:r>
                <a:endParaRPr lang="en-US" sz="480">
                  <a:gradFill>
                    <a:gsLst>
                      <a:gs pos="10042">
                        <a:schemeClr val="tx1"/>
                      </a:gs>
                      <a:gs pos="39000">
                        <a:schemeClr val="tx1"/>
                      </a:gs>
                    </a:gsLst>
                    <a:lin ang="5400000" scaled="0"/>
                  </a:gradFill>
                  <a:ea typeface="Segoe UI" pitchFamily="34" charset="0"/>
                  <a:cs typeface="Segoe UI" pitchFamily="34" charset="0"/>
                </a:endParaRPr>
              </a:p>
            </p:txBody>
          </p:sp>
          <p:sp>
            <p:nvSpPr>
              <p:cNvPr id="17" name="Rectangle 16"/>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89609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80 G:80 B:80</a:t>
                </a:r>
                <a:endParaRPr lang="en-US" sz="48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89609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115 G:115 B:115</a:t>
                </a:r>
                <a:endParaRPr lang="en-US" sz="480">
                  <a:gradFill>
                    <a:gsLst>
                      <a:gs pos="2092">
                        <a:srgbClr val="F8F8F8"/>
                      </a:gs>
                      <a:gs pos="10042">
                        <a:srgbClr val="F8F8F8"/>
                      </a:gs>
                    </a:gsLst>
                    <a:lin ang="5400000" scaled="0"/>
                  </a:gradFill>
                  <a:ea typeface="Segoe UI" pitchFamily="34" charset="0"/>
                  <a:cs typeface="Segoe UI" pitchFamily="34" charset="0"/>
                </a:endParaRPr>
              </a:p>
            </p:txBody>
          </p:sp>
          <p:sp>
            <p:nvSpPr>
              <p:cNvPr id="19" name="Rectangle 18"/>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89609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0 G:120 B:215</a:t>
                </a:r>
                <a:endParaRPr lang="en-US" sz="48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896094" fontAlgn="base">
                  <a:lnSpc>
                    <a:spcPct val="100000"/>
                  </a:lnSpc>
                  <a:spcBef>
                    <a:spcPct val="0"/>
                  </a:spcBef>
                  <a:spcAft>
                    <a:spcPct val="0"/>
                  </a:spcAft>
                </a:pPr>
                <a:r>
                  <a:rPr lang="en-US" sz="48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8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8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12" name="Rectangle 1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89609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13" name="Rectangle 12"/>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09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89609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0 G:75 B:28</a:t>
                </a:r>
                <a:endParaRPr lang="en-US" sz="480">
                  <a:gradFill>
                    <a:gsLst>
                      <a:gs pos="2092">
                        <a:srgbClr val="F8F8F8"/>
                      </a:gs>
                      <a:gs pos="10042">
                        <a:srgbClr val="F8F8F8"/>
                      </a:gs>
                    </a:gsLst>
                    <a:lin ang="5400000" scaled="0"/>
                  </a:gradFill>
                  <a:ea typeface="Segoe UI" pitchFamily="34" charset="0"/>
                  <a:cs typeface="Segoe UI" pitchFamily="34" charset="0"/>
                </a:endParaRPr>
              </a:p>
            </p:txBody>
          </p:sp>
        </p:grpSp>
        <p:sp>
          <p:nvSpPr>
            <p:cNvPr id="9" name="TextBox 8"/>
            <p:cNvSpPr txBox="1"/>
            <p:nvPr userDrawn="1"/>
          </p:nvSpPr>
          <p:spPr>
            <a:xfrm rot="5400000">
              <a:off x="12982748" y="256458"/>
              <a:ext cx="854075" cy="330586"/>
            </a:xfrm>
            <a:prstGeom prst="rect">
              <a:avLst/>
            </a:prstGeom>
            <a:noFill/>
          </p:spPr>
          <p:txBody>
            <a:bodyPr wrap="none" lIns="0" tIns="91440" rIns="182880" bIns="91440" rtlCol="0">
              <a:spAutoFit/>
            </a:bodyPr>
            <a:lstStyle/>
            <a:p>
              <a:pPr>
                <a:lnSpc>
                  <a:spcPct val="90000"/>
                </a:lnSpc>
                <a:spcAft>
                  <a:spcPts val="576"/>
                </a:spcAft>
              </a:pPr>
              <a:r>
                <a:rPr lang="en-US" sz="961">
                  <a:gradFill>
                    <a:gsLst>
                      <a:gs pos="2917">
                        <a:schemeClr val="tx1"/>
                      </a:gs>
                      <a:gs pos="30000">
                        <a:schemeClr val="tx1"/>
                      </a:gs>
                    </a:gsLst>
                    <a:lin ang="5400000" scaled="0"/>
                  </a:gradFill>
                </a:rPr>
                <a:t>Main colors</a:t>
              </a:r>
            </a:p>
          </p:txBody>
        </p:sp>
        <p:sp>
          <p:nvSpPr>
            <p:cNvPr id="10" name="TextBox 9"/>
            <p:cNvSpPr txBox="1"/>
            <p:nvPr userDrawn="1"/>
          </p:nvSpPr>
          <p:spPr>
            <a:xfrm rot="5400000">
              <a:off x="11736182" y="4226871"/>
              <a:ext cx="2668273" cy="330586"/>
            </a:xfrm>
            <a:prstGeom prst="rect">
              <a:avLst/>
            </a:prstGeom>
            <a:noFill/>
          </p:spPr>
          <p:txBody>
            <a:bodyPr wrap="none" lIns="0" tIns="91440" rIns="182880" bIns="91440" rtlCol="0">
              <a:spAutoFit/>
            </a:bodyPr>
            <a:lstStyle/>
            <a:p>
              <a:pPr>
                <a:lnSpc>
                  <a:spcPct val="90000"/>
                </a:lnSpc>
                <a:spcAft>
                  <a:spcPts val="576"/>
                </a:spcAft>
              </a:pPr>
              <a:r>
                <a:rPr lang="en-US" sz="961">
                  <a:gradFill>
                    <a:gsLst>
                      <a:gs pos="2917">
                        <a:schemeClr val="tx1"/>
                      </a:gs>
                      <a:gs pos="30000">
                        <a:schemeClr val="tx1"/>
                      </a:gs>
                    </a:gsLst>
                    <a:lin ang="5400000" scaled="0"/>
                  </a:gradFill>
                </a:rPr>
                <a:t>Secondary colors (use only when</a:t>
              </a:r>
              <a:r>
                <a:rPr lang="en-US" sz="961" baseline="0">
                  <a:gradFill>
                    <a:gsLst>
                      <a:gs pos="2917">
                        <a:schemeClr val="tx1"/>
                      </a:gs>
                      <a:gs pos="30000">
                        <a:schemeClr val="tx1"/>
                      </a:gs>
                    </a:gsLst>
                    <a:lin ang="5400000" scaled="0"/>
                  </a:gradFill>
                </a:rPr>
                <a:t> necessary)</a:t>
              </a:r>
              <a:endParaRPr lang="en-US" sz="96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147213694"/>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p:nvGrpSpPr>
        <p:grpSpPr>
          <a:xfrm>
            <a:off x="12375419" y="-4869"/>
            <a:ext cx="918891" cy="5549116"/>
            <a:chOff x="12618967" y="-5287"/>
            <a:chExt cx="956112" cy="5772252"/>
          </a:xfrm>
        </p:grpSpPr>
        <p:grpSp>
          <p:nvGrpSpPr>
            <p:cNvPr id="6" name="Group 5"/>
            <p:cNvGrpSpPr/>
            <p:nvPr userDrawn="1"/>
          </p:nvGrpSpPr>
          <p:grpSpPr>
            <a:xfrm rot="5400000">
              <a:off x="11580864" y="1044098"/>
              <a:ext cx="2705442" cy="629236"/>
              <a:chOff x="1584344" y="4543426"/>
              <a:chExt cx="2705442" cy="629236"/>
            </a:xfrm>
          </p:grpSpPr>
          <p:sp>
            <p:nvSpPr>
              <p:cNvPr id="14" name="Rectangle 13"/>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96104" fontAlgn="base">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896104" fontAlgn="base">
                  <a:lnSpc>
                    <a:spcPct val="100000"/>
                  </a:lnSpc>
                  <a:spcBef>
                    <a:spcPct val="0"/>
                  </a:spcBef>
                  <a:spcAft>
                    <a:spcPct val="0"/>
                  </a:spcAft>
                </a:pPr>
                <a:r>
                  <a:rPr lang="en-US" sz="480">
                    <a:gradFill>
                      <a:gsLst>
                        <a:gs pos="0">
                          <a:srgbClr val="FFFFFF"/>
                        </a:gs>
                        <a:gs pos="100000">
                          <a:srgbClr val="FFFFFF"/>
                        </a:gs>
                      </a:gsLst>
                      <a:lin ang="5400000" scaled="0"/>
                    </a:gradFill>
                    <a:ea typeface="Segoe UI" pitchFamily="34" charset="0"/>
                    <a:cs typeface="Segoe UI" pitchFamily="34" charset="0"/>
                  </a:rPr>
                  <a:t>R:</a:t>
                </a:r>
                <a:r>
                  <a:rPr lang="en-US" sz="480" baseline="0">
                    <a:gradFill>
                      <a:gsLst>
                        <a:gs pos="0">
                          <a:srgbClr val="FFFFFF"/>
                        </a:gs>
                        <a:gs pos="100000">
                          <a:srgbClr val="FFFFFF"/>
                        </a:gs>
                      </a:gsLst>
                      <a:lin ang="5400000" scaled="0"/>
                    </a:gradFill>
                    <a:ea typeface="Segoe UI" pitchFamily="34" charset="0"/>
                    <a:cs typeface="Segoe UI" pitchFamily="34" charset="0"/>
                  </a:rPr>
                  <a:t>0 G:32 B:80</a:t>
                </a:r>
                <a:endParaRPr lang="en-US" sz="48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96104" fontAlgn="base">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896104" fontAlgn="base">
                  <a:lnSpc>
                    <a:spcPct val="100000"/>
                  </a:lnSpc>
                  <a:spcBef>
                    <a:spcPct val="0"/>
                  </a:spcBef>
                  <a:spcAft>
                    <a:spcPct val="0"/>
                  </a:spcAft>
                </a:pPr>
                <a:r>
                  <a:rPr lang="en-US" sz="480">
                    <a:gradFill>
                      <a:gsLst>
                        <a:gs pos="0">
                          <a:srgbClr val="FFFFFF"/>
                        </a:gs>
                        <a:gs pos="100000">
                          <a:srgbClr val="FFFFFF"/>
                        </a:gs>
                      </a:gsLst>
                      <a:lin ang="5400000" scaled="0"/>
                    </a:gradFill>
                    <a:ea typeface="Segoe UI" pitchFamily="34" charset="0"/>
                    <a:cs typeface="Segoe UI" pitchFamily="34" charset="0"/>
                  </a:rPr>
                  <a:t>R:</a:t>
                </a:r>
                <a:r>
                  <a:rPr lang="en-US" sz="480" baseline="0">
                    <a:gradFill>
                      <a:gsLst>
                        <a:gs pos="0">
                          <a:srgbClr val="FFFFFF"/>
                        </a:gs>
                        <a:gs pos="100000">
                          <a:srgbClr val="FFFFFF"/>
                        </a:gs>
                      </a:gsLst>
                      <a:lin ang="5400000" scaled="0"/>
                    </a:gradFill>
                    <a:ea typeface="Segoe UI" pitchFamily="34" charset="0"/>
                    <a:cs typeface="Segoe UI" pitchFamily="34" charset="0"/>
                  </a:rPr>
                  <a:t>16 G:124 B:16</a:t>
                </a:r>
                <a:endParaRPr lang="en-US" sz="48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896104" fontAlgn="base">
                  <a:lnSpc>
                    <a:spcPct val="100000"/>
                  </a:lnSpc>
                  <a:spcBef>
                    <a:spcPct val="0"/>
                  </a:spcBef>
                  <a:spcAft>
                    <a:spcPct val="0"/>
                  </a:spcAft>
                </a:pPr>
                <a:r>
                  <a:rPr lang="en-US" sz="480">
                    <a:gradFill>
                      <a:gsLst>
                        <a:gs pos="10042">
                          <a:schemeClr val="tx1"/>
                        </a:gs>
                        <a:gs pos="39000">
                          <a:schemeClr val="tx1"/>
                        </a:gs>
                      </a:gsLst>
                      <a:lin ang="5400000" scaled="0"/>
                    </a:gradFill>
                    <a:ea typeface="Segoe UI" pitchFamily="34" charset="0"/>
                    <a:cs typeface="Segoe UI" pitchFamily="34" charset="0"/>
                  </a:rPr>
                  <a:t>R:</a:t>
                </a:r>
                <a:r>
                  <a:rPr lang="en-US" sz="480" baseline="0">
                    <a:gradFill>
                      <a:gsLst>
                        <a:gs pos="10042">
                          <a:schemeClr val="tx1"/>
                        </a:gs>
                        <a:gs pos="39000">
                          <a:schemeClr val="tx1"/>
                        </a:gs>
                      </a:gsLst>
                      <a:lin ang="5400000" scaled="0"/>
                    </a:gradFill>
                    <a:ea typeface="Segoe UI" pitchFamily="34" charset="0"/>
                    <a:cs typeface="Segoe UI" pitchFamily="34" charset="0"/>
                  </a:rPr>
                  <a:t>186 G:216 B:10</a:t>
                </a:r>
                <a:endParaRPr lang="en-US" sz="480">
                  <a:gradFill>
                    <a:gsLst>
                      <a:gs pos="10042">
                        <a:schemeClr val="tx1"/>
                      </a:gs>
                      <a:gs pos="39000">
                        <a:schemeClr val="tx1"/>
                      </a:gs>
                    </a:gsLst>
                    <a:lin ang="5400000" scaled="0"/>
                  </a:gradFill>
                  <a:ea typeface="Segoe UI" pitchFamily="34" charset="0"/>
                  <a:cs typeface="Segoe UI" pitchFamily="34" charset="0"/>
                </a:endParaRPr>
              </a:p>
            </p:txBody>
          </p:sp>
          <p:sp>
            <p:nvSpPr>
              <p:cNvPr id="17" name="Rectangle 16"/>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89610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80 G:80 B:80</a:t>
                </a:r>
                <a:endParaRPr lang="en-US" sz="48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89610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115 G:115 B:115</a:t>
                </a:r>
                <a:endParaRPr lang="en-US" sz="480">
                  <a:gradFill>
                    <a:gsLst>
                      <a:gs pos="2092">
                        <a:srgbClr val="F8F8F8"/>
                      </a:gs>
                      <a:gs pos="10042">
                        <a:srgbClr val="F8F8F8"/>
                      </a:gs>
                    </a:gsLst>
                    <a:lin ang="5400000" scaled="0"/>
                  </a:gradFill>
                  <a:ea typeface="Segoe UI" pitchFamily="34" charset="0"/>
                  <a:cs typeface="Segoe UI" pitchFamily="34" charset="0"/>
                </a:endParaRPr>
              </a:p>
            </p:txBody>
          </p:sp>
          <p:sp>
            <p:nvSpPr>
              <p:cNvPr id="19" name="Rectangle 18"/>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89610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0 G:120 B:215</a:t>
                </a:r>
                <a:endParaRPr lang="en-US" sz="48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896104" fontAlgn="base">
                  <a:lnSpc>
                    <a:spcPct val="100000"/>
                  </a:lnSpc>
                  <a:spcBef>
                    <a:spcPct val="0"/>
                  </a:spcBef>
                  <a:spcAft>
                    <a:spcPct val="0"/>
                  </a:spcAft>
                </a:pPr>
                <a:r>
                  <a:rPr lang="en-US" sz="48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8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8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12" name="Rectangle 1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89610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13" name="Rectangle 12"/>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96104" rtl="0" eaLnBrk="1" fontAlgn="base" latinLnBrk="0" hangingPunct="1">
                  <a:lnSpc>
                    <a:spcPct val="100000"/>
                  </a:lnSpc>
                  <a:spcBef>
                    <a:spcPct val="0"/>
                  </a:spcBef>
                  <a:spcAft>
                    <a:spcPct val="0"/>
                  </a:spcAft>
                </a:pPr>
                <a:r>
                  <a:rPr lang="en-US" sz="48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896104" fontAlgn="base">
                  <a:lnSpc>
                    <a:spcPct val="100000"/>
                  </a:lnSpc>
                  <a:spcBef>
                    <a:spcPct val="0"/>
                  </a:spcBef>
                  <a:spcAft>
                    <a:spcPct val="0"/>
                  </a:spcAft>
                </a:pPr>
                <a:r>
                  <a:rPr lang="en-US" sz="480">
                    <a:gradFill>
                      <a:gsLst>
                        <a:gs pos="2092">
                          <a:srgbClr val="F8F8F8"/>
                        </a:gs>
                        <a:gs pos="10042">
                          <a:srgbClr val="F8F8F8"/>
                        </a:gs>
                      </a:gsLst>
                      <a:lin ang="5400000" scaled="0"/>
                    </a:gradFill>
                    <a:ea typeface="Segoe UI" pitchFamily="34" charset="0"/>
                    <a:cs typeface="Segoe UI" pitchFamily="34" charset="0"/>
                  </a:rPr>
                  <a:t>R:</a:t>
                </a:r>
                <a:r>
                  <a:rPr lang="en-US" sz="480" baseline="0">
                    <a:gradFill>
                      <a:gsLst>
                        <a:gs pos="2092">
                          <a:srgbClr val="F8F8F8"/>
                        </a:gs>
                        <a:gs pos="10042">
                          <a:srgbClr val="F8F8F8"/>
                        </a:gs>
                      </a:gsLst>
                      <a:lin ang="5400000" scaled="0"/>
                    </a:gradFill>
                    <a:ea typeface="Segoe UI" pitchFamily="34" charset="0"/>
                    <a:cs typeface="Segoe UI" pitchFamily="34" charset="0"/>
                  </a:rPr>
                  <a:t>0 G:75 B:28</a:t>
                </a:r>
                <a:endParaRPr lang="en-US" sz="480">
                  <a:gradFill>
                    <a:gsLst>
                      <a:gs pos="2092">
                        <a:srgbClr val="F8F8F8"/>
                      </a:gs>
                      <a:gs pos="10042">
                        <a:srgbClr val="F8F8F8"/>
                      </a:gs>
                    </a:gsLst>
                    <a:lin ang="5400000" scaled="0"/>
                  </a:gradFill>
                  <a:ea typeface="Segoe UI" pitchFamily="34" charset="0"/>
                  <a:cs typeface="Segoe UI" pitchFamily="34" charset="0"/>
                </a:endParaRPr>
              </a:p>
            </p:txBody>
          </p:sp>
        </p:grpSp>
        <p:sp>
          <p:nvSpPr>
            <p:cNvPr id="9" name="TextBox 8"/>
            <p:cNvSpPr txBox="1"/>
            <p:nvPr userDrawn="1"/>
          </p:nvSpPr>
          <p:spPr>
            <a:xfrm rot="5400000">
              <a:off x="12982748" y="256458"/>
              <a:ext cx="854075" cy="330586"/>
            </a:xfrm>
            <a:prstGeom prst="rect">
              <a:avLst/>
            </a:prstGeom>
            <a:noFill/>
          </p:spPr>
          <p:txBody>
            <a:bodyPr wrap="none" lIns="0" tIns="91440" rIns="182880" bIns="91440" rtlCol="0">
              <a:spAutoFit/>
            </a:bodyPr>
            <a:lstStyle/>
            <a:p>
              <a:pPr>
                <a:lnSpc>
                  <a:spcPct val="90000"/>
                </a:lnSpc>
                <a:spcAft>
                  <a:spcPts val="576"/>
                </a:spcAft>
              </a:pPr>
              <a:r>
                <a:rPr lang="en-US" sz="961">
                  <a:gradFill>
                    <a:gsLst>
                      <a:gs pos="2917">
                        <a:schemeClr val="tx1"/>
                      </a:gs>
                      <a:gs pos="30000">
                        <a:schemeClr val="tx1"/>
                      </a:gs>
                    </a:gsLst>
                    <a:lin ang="5400000" scaled="0"/>
                  </a:gradFill>
                </a:rPr>
                <a:t>Main colors</a:t>
              </a:r>
            </a:p>
          </p:txBody>
        </p:sp>
        <p:sp>
          <p:nvSpPr>
            <p:cNvPr id="10" name="TextBox 9"/>
            <p:cNvSpPr txBox="1"/>
            <p:nvPr userDrawn="1"/>
          </p:nvSpPr>
          <p:spPr>
            <a:xfrm rot="5400000">
              <a:off x="11720341" y="4225470"/>
              <a:ext cx="2699953" cy="333388"/>
            </a:xfrm>
            <a:prstGeom prst="rect">
              <a:avLst/>
            </a:prstGeom>
            <a:noFill/>
          </p:spPr>
          <p:txBody>
            <a:bodyPr wrap="none" lIns="0" tIns="91440" rIns="182880" bIns="91440" rtlCol="0">
              <a:spAutoFit/>
            </a:bodyPr>
            <a:lstStyle/>
            <a:p>
              <a:pPr>
                <a:lnSpc>
                  <a:spcPct val="90000"/>
                </a:lnSpc>
                <a:spcAft>
                  <a:spcPts val="576"/>
                </a:spcAft>
              </a:pPr>
              <a:r>
                <a:rPr lang="en-US" sz="961">
                  <a:gradFill>
                    <a:gsLst>
                      <a:gs pos="2917">
                        <a:schemeClr val="tx1"/>
                      </a:gs>
                      <a:gs pos="30000">
                        <a:schemeClr val="tx1"/>
                      </a:gs>
                    </a:gsLst>
                    <a:lin ang="5400000" scaled="0"/>
                  </a:gradFill>
                </a:rPr>
                <a:t>Secondary colors (use only when</a:t>
              </a:r>
              <a:r>
                <a:rPr lang="en-US" sz="961" baseline="0">
                  <a:gradFill>
                    <a:gsLst>
                      <a:gs pos="2917">
                        <a:schemeClr val="tx1"/>
                      </a:gs>
                      <a:gs pos="30000">
                        <a:schemeClr val="tx1"/>
                      </a:gs>
                    </a:gsLst>
                    <a:lin ang="5400000" scaled="0"/>
                  </a:gradFill>
                </a:rPr>
                <a:t> necessary)</a:t>
              </a:r>
              <a:endParaRPr lang="en-US" sz="96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320257836"/>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Lst>
  <p:transition>
    <p:fade/>
  </p:transition>
  <p:txStyles>
    <p:titleStyle>
      <a:lvl1pPr algn="l" defTabSz="91402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9" marR="0" indent="-336019" algn="l" defTabSz="91402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8" marR="0" indent="-236456" algn="l" defTabSz="91402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45" marR="0" indent="-224014" algn="l" defTabSz="91402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59" marR="0" indent="-224014" algn="l" defTabSz="91402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73" marR="0" indent="-224014" algn="l" defTabSz="91402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74"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88"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602"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15"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27" rtl="0" eaLnBrk="1" latinLnBrk="0" hangingPunct="1">
        <a:defRPr sz="1765" kern="1200">
          <a:solidFill>
            <a:schemeClr val="tx1"/>
          </a:solidFill>
          <a:latin typeface="+mn-lt"/>
          <a:ea typeface="+mn-ea"/>
          <a:cs typeface="+mn-cs"/>
        </a:defRPr>
      </a:lvl1pPr>
      <a:lvl2pPr marL="457012" algn="l" defTabSz="914027" rtl="0" eaLnBrk="1" latinLnBrk="0" hangingPunct="1">
        <a:defRPr sz="1765" kern="1200">
          <a:solidFill>
            <a:schemeClr val="tx1"/>
          </a:solidFill>
          <a:latin typeface="+mn-lt"/>
          <a:ea typeface="+mn-ea"/>
          <a:cs typeface="+mn-cs"/>
        </a:defRPr>
      </a:lvl2pPr>
      <a:lvl3pPr marL="914027" algn="l" defTabSz="914027" rtl="0" eaLnBrk="1" latinLnBrk="0" hangingPunct="1">
        <a:defRPr sz="1765" kern="1200">
          <a:solidFill>
            <a:schemeClr val="tx1"/>
          </a:solidFill>
          <a:latin typeface="+mn-lt"/>
          <a:ea typeface="+mn-ea"/>
          <a:cs typeface="+mn-cs"/>
        </a:defRPr>
      </a:lvl3pPr>
      <a:lvl4pPr marL="1371040" algn="l" defTabSz="914027" rtl="0" eaLnBrk="1" latinLnBrk="0" hangingPunct="1">
        <a:defRPr sz="1765" kern="1200">
          <a:solidFill>
            <a:schemeClr val="tx1"/>
          </a:solidFill>
          <a:latin typeface="+mn-lt"/>
          <a:ea typeface="+mn-ea"/>
          <a:cs typeface="+mn-cs"/>
        </a:defRPr>
      </a:lvl4pPr>
      <a:lvl5pPr marL="1828054" algn="l" defTabSz="914027" rtl="0" eaLnBrk="1" latinLnBrk="0" hangingPunct="1">
        <a:defRPr sz="1765" kern="1200">
          <a:solidFill>
            <a:schemeClr val="tx1"/>
          </a:solidFill>
          <a:latin typeface="+mn-lt"/>
          <a:ea typeface="+mn-ea"/>
          <a:cs typeface="+mn-cs"/>
        </a:defRPr>
      </a:lvl5pPr>
      <a:lvl6pPr marL="2285067" algn="l" defTabSz="914027" rtl="0" eaLnBrk="1" latinLnBrk="0" hangingPunct="1">
        <a:defRPr sz="1765" kern="1200">
          <a:solidFill>
            <a:schemeClr val="tx1"/>
          </a:solidFill>
          <a:latin typeface="+mn-lt"/>
          <a:ea typeface="+mn-ea"/>
          <a:cs typeface="+mn-cs"/>
        </a:defRPr>
      </a:lvl6pPr>
      <a:lvl7pPr marL="2742081" algn="l" defTabSz="914027" rtl="0" eaLnBrk="1" latinLnBrk="0" hangingPunct="1">
        <a:defRPr sz="1765" kern="1200">
          <a:solidFill>
            <a:schemeClr val="tx1"/>
          </a:solidFill>
          <a:latin typeface="+mn-lt"/>
          <a:ea typeface="+mn-ea"/>
          <a:cs typeface="+mn-cs"/>
        </a:defRPr>
      </a:lvl7pPr>
      <a:lvl8pPr marL="3199093" algn="l" defTabSz="914027" rtl="0" eaLnBrk="1" latinLnBrk="0" hangingPunct="1">
        <a:defRPr sz="1765" kern="1200">
          <a:solidFill>
            <a:schemeClr val="tx1"/>
          </a:solidFill>
          <a:latin typeface="+mn-lt"/>
          <a:ea typeface="+mn-ea"/>
          <a:cs typeface="+mn-cs"/>
        </a:defRPr>
      </a:lvl8pPr>
      <a:lvl9pPr marL="3656109" algn="l" defTabSz="91402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p:nvGrpSpPr>
        <p:grpSpPr>
          <a:xfrm>
            <a:off x="12375430" y="3147"/>
            <a:ext cx="917610" cy="5541100"/>
            <a:chOff x="12618967" y="3051"/>
            <a:chExt cx="954778" cy="5763914"/>
          </a:xfrm>
        </p:grpSpPr>
        <p:grpSp>
          <p:nvGrpSpPr>
            <p:cNvPr id="6" name="Group 5"/>
            <p:cNvGrpSpPr/>
            <p:nvPr userDrawn="1"/>
          </p:nvGrpSpPr>
          <p:grpSpPr>
            <a:xfrm rot="5400000">
              <a:off x="11580864" y="1044098"/>
              <a:ext cx="2705442" cy="629236"/>
              <a:chOff x="1584344" y="4543426"/>
              <a:chExt cx="2705442" cy="629236"/>
            </a:xfrm>
          </p:grpSpPr>
          <p:sp>
            <p:nvSpPr>
              <p:cNvPr id="14" name="Rectangle 13"/>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78441" fontAlgn="base">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878441" fontAlgn="base">
                  <a:lnSpc>
                    <a:spcPct val="100000"/>
                  </a:lnSpc>
                  <a:spcBef>
                    <a:spcPct val="0"/>
                  </a:spcBef>
                  <a:spcAft>
                    <a:spcPct val="0"/>
                  </a:spcAft>
                </a:pPr>
                <a:r>
                  <a:rPr lang="en-US" sz="471">
                    <a:gradFill>
                      <a:gsLst>
                        <a:gs pos="0">
                          <a:srgbClr val="FFFFFF"/>
                        </a:gs>
                        <a:gs pos="100000">
                          <a:srgbClr val="FFFFFF"/>
                        </a:gs>
                      </a:gsLst>
                      <a:lin ang="5400000" scaled="0"/>
                    </a:gradFill>
                    <a:ea typeface="Segoe UI" pitchFamily="34" charset="0"/>
                    <a:cs typeface="Segoe UI" pitchFamily="34" charset="0"/>
                  </a:rPr>
                  <a:t>R:</a:t>
                </a:r>
                <a:r>
                  <a:rPr lang="en-US" sz="471" baseline="0">
                    <a:gradFill>
                      <a:gsLst>
                        <a:gs pos="0">
                          <a:srgbClr val="FFFFFF"/>
                        </a:gs>
                        <a:gs pos="100000">
                          <a:srgbClr val="FFFFFF"/>
                        </a:gs>
                      </a:gsLst>
                      <a:lin ang="5400000" scaled="0"/>
                    </a:gradFill>
                    <a:ea typeface="Segoe UI" pitchFamily="34" charset="0"/>
                    <a:cs typeface="Segoe UI" pitchFamily="34" charset="0"/>
                  </a:rPr>
                  <a:t>0 G:32 B:80</a:t>
                </a:r>
                <a:endParaRPr lang="en-US" sz="47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878441" fontAlgn="base">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878441" fontAlgn="base">
                  <a:lnSpc>
                    <a:spcPct val="100000"/>
                  </a:lnSpc>
                  <a:spcBef>
                    <a:spcPct val="0"/>
                  </a:spcBef>
                  <a:spcAft>
                    <a:spcPct val="0"/>
                  </a:spcAft>
                </a:pPr>
                <a:r>
                  <a:rPr lang="en-US" sz="471">
                    <a:gradFill>
                      <a:gsLst>
                        <a:gs pos="0">
                          <a:srgbClr val="FFFFFF"/>
                        </a:gs>
                        <a:gs pos="100000">
                          <a:srgbClr val="FFFFFF"/>
                        </a:gs>
                      </a:gsLst>
                      <a:lin ang="5400000" scaled="0"/>
                    </a:gradFill>
                    <a:ea typeface="Segoe UI" pitchFamily="34" charset="0"/>
                    <a:cs typeface="Segoe UI" pitchFamily="34" charset="0"/>
                  </a:rPr>
                  <a:t>R:</a:t>
                </a:r>
                <a:r>
                  <a:rPr lang="en-US" sz="471" baseline="0">
                    <a:gradFill>
                      <a:gsLst>
                        <a:gs pos="0">
                          <a:srgbClr val="FFFFFF"/>
                        </a:gs>
                        <a:gs pos="100000">
                          <a:srgbClr val="FFFFFF"/>
                        </a:gs>
                      </a:gsLst>
                      <a:lin ang="5400000" scaled="0"/>
                    </a:gradFill>
                    <a:ea typeface="Segoe UI" pitchFamily="34" charset="0"/>
                    <a:cs typeface="Segoe UI" pitchFamily="34" charset="0"/>
                  </a:rPr>
                  <a:t>16 G:124 B:16</a:t>
                </a:r>
                <a:endParaRPr lang="en-US" sz="47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878441" fontAlgn="base">
                  <a:lnSpc>
                    <a:spcPct val="100000"/>
                  </a:lnSpc>
                  <a:spcBef>
                    <a:spcPct val="0"/>
                  </a:spcBef>
                  <a:spcAft>
                    <a:spcPct val="0"/>
                  </a:spcAft>
                </a:pPr>
                <a:r>
                  <a:rPr lang="en-US" sz="471">
                    <a:gradFill>
                      <a:gsLst>
                        <a:gs pos="10042">
                          <a:schemeClr val="tx1"/>
                        </a:gs>
                        <a:gs pos="39000">
                          <a:schemeClr val="tx1"/>
                        </a:gs>
                      </a:gsLst>
                      <a:lin ang="5400000" scaled="0"/>
                    </a:gradFill>
                    <a:ea typeface="Segoe UI" pitchFamily="34" charset="0"/>
                    <a:cs typeface="Segoe UI" pitchFamily="34" charset="0"/>
                  </a:rPr>
                  <a:t>R:</a:t>
                </a:r>
                <a:r>
                  <a:rPr lang="en-US" sz="471" baseline="0">
                    <a:gradFill>
                      <a:gsLst>
                        <a:gs pos="10042">
                          <a:schemeClr val="tx1"/>
                        </a:gs>
                        <a:gs pos="39000">
                          <a:schemeClr val="tx1"/>
                        </a:gs>
                      </a:gsLst>
                      <a:lin ang="5400000" scaled="0"/>
                    </a:gradFill>
                    <a:ea typeface="Segoe UI" pitchFamily="34" charset="0"/>
                    <a:cs typeface="Segoe UI" pitchFamily="34" charset="0"/>
                  </a:rPr>
                  <a:t>186 G:216 B:10</a:t>
                </a:r>
                <a:endParaRPr lang="en-US" sz="471">
                  <a:gradFill>
                    <a:gsLst>
                      <a:gs pos="10042">
                        <a:schemeClr val="tx1"/>
                      </a:gs>
                      <a:gs pos="39000">
                        <a:schemeClr val="tx1"/>
                      </a:gs>
                    </a:gsLst>
                    <a:lin ang="5400000" scaled="0"/>
                  </a:gradFill>
                  <a:ea typeface="Segoe UI" pitchFamily="34" charset="0"/>
                  <a:cs typeface="Segoe UI" pitchFamily="34" charset="0"/>
                </a:endParaRPr>
              </a:p>
            </p:txBody>
          </p:sp>
          <p:sp>
            <p:nvSpPr>
              <p:cNvPr id="17" name="Rectangle 16"/>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878441" fontAlgn="base">
                  <a:lnSpc>
                    <a:spcPct val="100000"/>
                  </a:lnSpc>
                  <a:spcBef>
                    <a:spcPct val="0"/>
                  </a:spcBef>
                  <a:spcAft>
                    <a:spcPct val="0"/>
                  </a:spcAft>
                </a:pPr>
                <a:r>
                  <a:rPr lang="en-US" sz="471">
                    <a:gradFill>
                      <a:gsLst>
                        <a:gs pos="2092">
                          <a:srgbClr val="F8F8F8"/>
                        </a:gs>
                        <a:gs pos="10042">
                          <a:srgbClr val="F8F8F8"/>
                        </a:gs>
                      </a:gsLst>
                      <a:lin ang="5400000" scaled="0"/>
                    </a:gradFill>
                    <a:ea typeface="Segoe UI" pitchFamily="34" charset="0"/>
                    <a:cs typeface="Segoe UI" pitchFamily="34" charset="0"/>
                  </a:rPr>
                  <a:t>R:</a:t>
                </a:r>
                <a:r>
                  <a:rPr lang="en-US" sz="471" baseline="0">
                    <a:gradFill>
                      <a:gsLst>
                        <a:gs pos="2092">
                          <a:srgbClr val="F8F8F8"/>
                        </a:gs>
                        <a:gs pos="10042">
                          <a:srgbClr val="F8F8F8"/>
                        </a:gs>
                      </a:gsLst>
                      <a:lin ang="5400000" scaled="0"/>
                    </a:gradFill>
                    <a:ea typeface="Segoe UI" pitchFamily="34" charset="0"/>
                    <a:cs typeface="Segoe UI" pitchFamily="34" charset="0"/>
                  </a:rPr>
                  <a:t>80 G:80 B:80</a:t>
                </a:r>
                <a:endParaRPr lang="en-US" sz="471">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878441" fontAlgn="base">
                  <a:lnSpc>
                    <a:spcPct val="100000"/>
                  </a:lnSpc>
                  <a:spcBef>
                    <a:spcPct val="0"/>
                  </a:spcBef>
                  <a:spcAft>
                    <a:spcPct val="0"/>
                  </a:spcAft>
                </a:pPr>
                <a:r>
                  <a:rPr lang="en-US" sz="471">
                    <a:gradFill>
                      <a:gsLst>
                        <a:gs pos="2092">
                          <a:srgbClr val="F8F8F8"/>
                        </a:gs>
                        <a:gs pos="10042">
                          <a:srgbClr val="F8F8F8"/>
                        </a:gs>
                      </a:gsLst>
                      <a:lin ang="5400000" scaled="0"/>
                    </a:gradFill>
                    <a:ea typeface="Segoe UI" pitchFamily="34" charset="0"/>
                    <a:cs typeface="Segoe UI" pitchFamily="34" charset="0"/>
                  </a:rPr>
                  <a:t>R:</a:t>
                </a:r>
                <a:r>
                  <a:rPr lang="en-US" sz="471" baseline="0">
                    <a:gradFill>
                      <a:gsLst>
                        <a:gs pos="2092">
                          <a:srgbClr val="F8F8F8"/>
                        </a:gs>
                        <a:gs pos="10042">
                          <a:srgbClr val="F8F8F8"/>
                        </a:gs>
                      </a:gsLst>
                      <a:lin ang="5400000" scaled="0"/>
                    </a:gradFill>
                    <a:ea typeface="Segoe UI" pitchFamily="34" charset="0"/>
                    <a:cs typeface="Segoe UI" pitchFamily="34" charset="0"/>
                  </a:rPr>
                  <a:t>115 G:115 B:115</a:t>
                </a:r>
                <a:endParaRPr lang="en-US" sz="471">
                  <a:gradFill>
                    <a:gsLst>
                      <a:gs pos="2092">
                        <a:srgbClr val="F8F8F8"/>
                      </a:gs>
                      <a:gs pos="10042">
                        <a:srgbClr val="F8F8F8"/>
                      </a:gs>
                    </a:gsLst>
                    <a:lin ang="5400000" scaled="0"/>
                  </a:gradFill>
                  <a:ea typeface="Segoe UI" pitchFamily="34" charset="0"/>
                  <a:cs typeface="Segoe UI" pitchFamily="34" charset="0"/>
                </a:endParaRPr>
              </a:p>
            </p:txBody>
          </p:sp>
          <p:sp>
            <p:nvSpPr>
              <p:cNvPr id="19" name="Rectangle 18"/>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878441" fontAlgn="base">
                  <a:lnSpc>
                    <a:spcPct val="100000"/>
                  </a:lnSpc>
                  <a:spcBef>
                    <a:spcPct val="0"/>
                  </a:spcBef>
                  <a:spcAft>
                    <a:spcPct val="0"/>
                  </a:spcAft>
                </a:pPr>
                <a:r>
                  <a:rPr lang="en-US" sz="471">
                    <a:gradFill>
                      <a:gsLst>
                        <a:gs pos="2092">
                          <a:srgbClr val="F8F8F8"/>
                        </a:gs>
                        <a:gs pos="10042">
                          <a:srgbClr val="F8F8F8"/>
                        </a:gs>
                      </a:gsLst>
                      <a:lin ang="5400000" scaled="0"/>
                    </a:gradFill>
                    <a:ea typeface="Segoe UI" pitchFamily="34" charset="0"/>
                    <a:cs typeface="Segoe UI" pitchFamily="34" charset="0"/>
                  </a:rPr>
                  <a:t>R:</a:t>
                </a:r>
                <a:r>
                  <a:rPr lang="en-US" sz="471" baseline="0">
                    <a:gradFill>
                      <a:gsLst>
                        <a:gs pos="2092">
                          <a:srgbClr val="F8F8F8"/>
                        </a:gs>
                        <a:gs pos="10042">
                          <a:srgbClr val="F8F8F8"/>
                        </a:gs>
                      </a:gsLst>
                      <a:lin ang="5400000" scaled="0"/>
                    </a:gradFill>
                    <a:ea typeface="Segoe UI" pitchFamily="34" charset="0"/>
                    <a:cs typeface="Segoe UI" pitchFamily="34" charset="0"/>
                  </a:rPr>
                  <a:t>0 G:120 B:215</a:t>
                </a:r>
                <a:endParaRPr lang="en-US" sz="471">
                  <a:gradFill>
                    <a:gsLst>
                      <a:gs pos="2092">
                        <a:srgbClr val="F8F8F8"/>
                      </a:gs>
                      <a:gs pos="10042">
                        <a:srgbClr val="F8F8F8"/>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878441" fontAlgn="base">
                  <a:lnSpc>
                    <a:spcPct val="100000"/>
                  </a:lnSpc>
                  <a:spcBef>
                    <a:spcPct val="0"/>
                  </a:spcBef>
                  <a:spcAft>
                    <a:spcPct val="0"/>
                  </a:spcAft>
                </a:pPr>
                <a:r>
                  <a:rPr lang="en-US" sz="471">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71"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71">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12" name="Rectangle 11"/>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878441" fontAlgn="base">
                  <a:lnSpc>
                    <a:spcPct val="100000"/>
                  </a:lnSpc>
                  <a:spcBef>
                    <a:spcPct val="0"/>
                  </a:spcBef>
                  <a:spcAft>
                    <a:spcPct val="0"/>
                  </a:spcAft>
                </a:pPr>
                <a:r>
                  <a:rPr lang="en-US" sz="471">
                    <a:gradFill>
                      <a:gsLst>
                        <a:gs pos="2092">
                          <a:srgbClr val="F8F8F8"/>
                        </a:gs>
                        <a:gs pos="10042">
                          <a:srgbClr val="F8F8F8"/>
                        </a:gs>
                      </a:gsLst>
                      <a:lin ang="5400000" scaled="0"/>
                    </a:gradFill>
                    <a:ea typeface="Segoe UI" pitchFamily="34" charset="0"/>
                    <a:cs typeface="Segoe UI" pitchFamily="34" charset="0"/>
                  </a:rPr>
                  <a:t>R:</a:t>
                </a:r>
                <a:r>
                  <a:rPr lang="en-US" sz="471"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13" name="Rectangle 12"/>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878441" rtl="0" eaLnBrk="1" fontAlgn="base" latinLnBrk="0" hangingPunct="1">
                  <a:lnSpc>
                    <a:spcPct val="100000"/>
                  </a:lnSpc>
                  <a:spcBef>
                    <a:spcPct val="0"/>
                  </a:spcBef>
                  <a:spcAft>
                    <a:spcPct val="0"/>
                  </a:spcAft>
                </a:pPr>
                <a:r>
                  <a:rPr lang="en-US" sz="471"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878441" fontAlgn="base">
                  <a:lnSpc>
                    <a:spcPct val="100000"/>
                  </a:lnSpc>
                  <a:spcBef>
                    <a:spcPct val="0"/>
                  </a:spcBef>
                  <a:spcAft>
                    <a:spcPct val="0"/>
                  </a:spcAft>
                </a:pPr>
                <a:r>
                  <a:rPr lang="en-US" sz="471">
                    <a:gradFill>
                      <a:gsLst>
                        <a:gs pos="2092">
                          <a:srgbClr val="F8F8F8"/>
                        </a:gs>
                        <a:gs pos="10042">
                          <a:srgbClr val="F8F8F8"/>
                        </a:gs>
                      </a:gsLst>
                      <a:lin ang="5400000" scaled="0"/>
                    </a:gradFill>
                    <a:ea typeface="Segoe UI" pitchFamily="34" charset="0"/>
                    <a:cs typeface="Segoe UI" pitchFamily="34" charset="0"/>
                  </a:rPr>
                  <a:t>R:</a:t>
                </a:r>
                <a:r>
                  <a:rPr lang="en-US" sz="471" baseline="0">
                    <a:gradFill>
                      <a:gsLst>
                        <a:gs pos="2092">
                          <a:srgbClr val="F8F8F8"/>
                        </a:gs>
                        <a:gs pos="10042">
                          <a:srgbClr val="F8F8F8"/>
                        </a:gs>
                      </a:gsLst>
                      <a:lin ang="5400000" scaled="0"/>
                    </a:gradFill>
                    <a:ea typeface="Segoe UI" pitchFamily="34" charset="0"/>
                    <a:cs typeface="Segoe UI" pitchFamily="34" charset="0"/>
                  </a:rPr>
                  <a:t>0 G:75 B:28</a:t>
                </a:r>
                <a:endParaRPr lang="en-US" sz="471">
                  <a:gradFill>
                    <a:gsLst>
                      <a:gs pos="2092">
                        <a:srgbClr val="F8F8F8"/>
                      </a:gs>
                      <a:gs pos="10042">
                        <a:srgbClr val="F8F8F8"/>
                      </a:gs>
                    </a:gsLst>
                    <a:lin ang="5400000" scaled="0"/>
                  </a:gradFill>
                  <a:ea typeface="Segoe UI" pitchFamily="34" charset="0"/>
                  <a:cs typeface="Segoe UI" pitchFamily="34" charset="0"/>
                </a:endParaRPr>
              </a:p>
            </p:txBody>
          </p:sp>
        </p:grpSp>
        <p:sp>
          <p:nvSpPr>
            <p:cNvPr id="9" name="TextBox 8"/>
            <p:cNvSpPr txBox="1"/>
            <p:nvPr userDrawn="1"/>
          </p:nvSpPr>
          <p:spPr>
            <a:xfrm rot="5400000">
              <a:off x="12991087" y="257793"/>
              <a:ext cx="837400" cy="327916"/>
            </a:xfrm>
            <a:prstGeom prst="rect">
              <a:avLst/>
            </a:prstGeom>
            <a:noFill/>
          </p:spPr>
          <p:txBody>
            <a:bodyPr wrap="none" lIns="0" tIns="91440" rIns="182880" bIns="91440" rtlCol="0">
              <a:spAutoFit/>
            </a:bodyPr>
            <a:lstStyle/>
            <a:p>
              <a:pPr>
                <a:lnSpc>
                  <a:spcPct val="90000"/>
                </a:lnSpc>
                <a:spcAft>
                  <a:spcPts val="565"/>
                </a:spcAft>
              </a:pPr>
              <a:r>
                <a:rPr lang="en-US" sz="942">
                  <a:gradFill>
                    <a:gsLst>
                      <a:gs pos="2917">
                        <a:schemeClr val="tx1"/>
                      </a:gs>
                      <a:gs pos="30000">
                        <a:schemeClr val="tx1"/>
                      </a:gs>
                    </a:gsLst>
                    <a:lin ang="5400000" scaled="0"/>
                  </a:gradFill>
                </a:rPr>
                <a:t>Main colors</a:t>
              </a:r>
            </a:p>
          </p:txBody>
        </p:sp>
        <p:sp>
          <p:nvSpPr>
            <p:cNvPr id="10" name="TextBox 9"/>
            <p:cNvSpPr txBox="1"/>
            <p:nvPr userDrawn="1"/>
          </p:nvSpPr>
          <p:spPr>
            <a:xfrm rot="5400000">
              <a:off x="11766196" y="4228206"/>
              <a:ext cx="2608244" cy="327916"/>
            </a:xfrm>
            <a:prstGeom prst="rect">
              <a:avLst/>
            </a:prstGeom>
            <a:noFill/>
          </p:spPr>
          <p:txBody>
            <a:bodyPr wrap="none" lIns="0" tIns="91440" rIns="182880" bIns="91440" rtlCol="0">
              <a:spAutoFit/>
            </a:bodyPr>
            <a:lstStyle/>
            <a:p>
              <a:pPr>
                <a:lnSpc>
                  <a:spcPct val="90000"/>
                </a:lnSpc>
                <a:spcAft>
                  <a:spcPts val="565"/>
                </a:spcAft>
              </a:pPr>
              <a:r>
                <a:rPr lang="en-US" sz="942">
                  <a:gradFill>
                    <a:gsLst>
                      <a:gs pos="2917">
                        <a:schemeClr val="tx1"/>
                      </a:gs>
                      <a:gs pos="30000">
                        <a:schemeClr val="tx1"/>
                      </a:gs>
                    </a:gsLst>
                    <a:lin ang="5400000" scaled="0"/>
                  </a:gradFill>
                </a:rPr>
                <a:t>Secondary colors (use only when</a:t>
              </a:r>
              <a:r>
                <a:rPr lang="en-US" sz="942" baseline="0">
                  <a:gradFill>
                    <a:gsLst>
                      <a:gs pos="2917">
                        <a:schemeClr val="tx1"/>
                      </a:gs>
                      <a:gs pos="30000">
                        <a:schemeClr val="tx1"/>
                      </a:gs>
                    </a:gsLst>
                    <a:lin ang="5400000" scaled="0"/>
                  </a:gradFill>
                </a:rPr>
                <a:t> necessary)</a:t>
              </a:r>
              <a:endParaRPr lang="en-US" sz="942">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946170547"/>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Lst>
  <p:transition>
    <p:fade/>
  </p:transition>
  <p:txStyles>
    <p:titleStyle>
      <a:lvl1pPr algn="l" defTabSz="896010" rtl="0" eaLnBrk="1" latinLnBrk="0" hangingPunct="1">
        <a:lnSpc>
          <a:spcPct val="90000"/>
        </a:lnSpc>
        <a:spcBef>
          <a:spcPct val="0"/>
        </a:spcBef>
        <a:buNone/>
        <a:defRPr lang="en-US" sz="4610" b="0" kern="1200" cap="none" spc="-9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9396" marR="0" indent="-329396" algn="l" defTabSz="896010" rtl="0" eaLnBrk="1" fontAlgn="auto" latinLnBrk="0" hangingPunct="1">
        <a:lnSpc>
          <a:spcPct val="90000"/>
        </a:lnSpc>
        <a:spcBef>
          <a:spcPct val="20000"/>
        </a:spcBef>
        <a:spcAft>
          <a:spcPts val="0"/>
        </a:spcAft>
        <a:buClrTx/>
        <a:buSzPct val="90000"/>
        <a:buFont typeface="Arial" pitchFamily="34" charset="0"/>
        <a:buChar char="•"/>
        <a:tabLst/>
        <a:defRPr sz="3842" kern="1200" spc="0" baseline="0">
          <a:gradFill>
            <a:gsLst>
              <a:gs pos="1250">
                <a:schemeClr val="tx1"/>
              </a:gs>
              <a:gs pos="100000">
                <a:schemeClr val="tx1"/>
              </a:gs>
            </a:gsLst>
            <a:lin ang="5400000" scaled="0"/>
          </a:gradFill>
          <a:latin typeface="+mj-lt"/>
          <a:ea typeface="+mn-ea"/>
          <a:cs typeface="+mn-cs"/>
        </a:defRPr>
      </a:lvl1pPr>
      <a:lvl2pPr marL="561193" marR="0" indent="-231796" algn="l" defTabSz="896010" rtl="0" eaLnBrk="1" fontAlgn="auto" latinLnBrk="0" hangingPunct="1">
        <a:lnSpc>
          <a:spcPct val="90000"/>
        </a:lnSpc>
        <a:spcBef>
          <a:spcPct val="20000"/>
        </a:spcBef>
        <a:spcAft>
          <a:spcPts val="0"/>
        </a:spcAft>
        <a:buClrTx/>
        <a:buSzPct val="90000"/>
        <a:buFont typeface="Arial" pitchFamily="34" charset="0"/>
        <a:buChar char="•"/>
        <a:tabLst/>
        <a:defRPr sz="2307" kern="1200" spc="0" baseline="0">
          <a:gradFill>
            <a:gsLst>
              <a:gs pos="1250">
                <a:schemeClr val="tx1"/>
              </a:gs>
              <a:gs pos="100000">
                <a:schemeClr val="tx1"/>
              </a:gs>
            </a:gsLst>
            <a:lin ang="5400000" scaled="0"/>
          </a:gradFill>
          <a:latin typeface="+mn-lt"/>
          <a:ea typeface="+mn-ea"/>
          <a:cs typeface="+mn-cs"/>
        </a:defRPr>
      </a:lvl2pPr>
      <a:lvl3pPr marL="768590" marR="0" indent="-219598" algn="l" defTabSz="896010" rtl="0" eaLnBrk="1" fontAlgn="auto" latinLnBrk="0" hangingPunct="1">
        <a:lnSpc>
          <a:spcPct val="90000"/>
        </a:lnSpc>
        <a:spcBef>
          <a:spcPct val="20000"/>
        </a:spcBef>
        <a:spcAft>
          <a:spcPts val="0"/>
        </a:spcAft>
        <a:buClrTx/>
        <a:buSzPct val="90000"/>
        <a:buFont typeface="Arial" pitchFamily="34" charset="0"/>
        <a:buChar char="•"/>
        <a:tabLst/>
        <a:defRPr sz="1922" kern="1200" spc="0" baseline="0">
          <a:gradFill>
            <a:gsLst>
              <a:gs pos="1250">
                <a:schemeClr val="tx1"/>
              </a:gs>
              <a:gs pos="100000">
                <a:schemeClr val="tx1"/>
              </a:gs>
            </a:gsLst>
            <a:lin ang="5400000" scaled="0"/>
          </a:gradFill>
          <a:latin typeface="+mn-lt"/>
          <a:ea typeface="+mn-ea"/>
          <a:cs typeface="+mn-cs"/>
        </a:defRPr>
      </a:lvl3pPr>
      <a:lvl4pPr marL="988188" marR="0" indent="-219598" algn="l" defTabSz="896010"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4pPr>
      <a:lvl5pPr marL="1207786" marR="0" indent="-219598" algn="l" defTabSz="896010"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5pPr>
      <a:lvl6pPr marL="2464026" indent="-224002" algn="l" defTabSz="896010"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2032" indent="-224002" algn="l" defTabSz="896010"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0038" indent="-224002" algn="l" defTabSz="896010"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8043" indent="-224002" algn="l" defTabSz="896010"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010" rtl="0" eaLnBrk="1" latinLnBrk="0" hangingPunct="1">
        <a:defRPr sz="1730" kern="1200">
          <a:solidFill>
            <a:schemeClr val="tx1"/>
          </a:solidFill>
          <a:latin typeface="+mn-lt"/>
          <a:ea typeface="+mn-ea"/>
          <a:cs typeface="+mn-cs"/>
        </a:defRPr>
      </a:lvl1pPr>
      <a:lvl2pPr marL="448004" algn="l" defTabSz="896010" rtl="0" eaLnBrk="1" latinLnBrk="0" hangingPunct="1">
        <a:defRPr sz="1730" kern="1200">
          <a:solidFill>
            <a:schemeClr val="tx1"/>
          </a:solidFill>
          <a:latin typeface="+mn-lt"/>
          <a:ea typeface="+mn-ea"/>
          <a:cs typeface="+mn-cs"/>
        </a:defRPr>
      </a:lvl2pPr>
      <a:lvl3pPr marL="896010" algn="l" defTabSz="896010" rtl="0" eaLnBrk="1" latinLnBrk="0" hangingPunct="1">
        <a:defRPr sz="1730" kern="1200">
          <a:solidFill>
            <a:schemeClr val="tx1"/>
          </a:solidFill>
          <a:latin typeface="+mn-lt"/>
          <a:ea typeface="+mn-ea"/>
          <a:cs typeface="+mn-cs"/>
        </a:defRPr>
      </a:lvl3pPr>
      <a:lvl4pPr marL="1344015" algn="l" defTabSz="896010" rtl="0" eaLnBrk="1" latinLnBrk="0" hangingPunct="1">
        <a:defRPr sz="1730" kern="1200">
          <a:solidFill>
            <a:schemeClr val="tx1"/>
          </a:solidFill>
          <a:latin typeface="+mn-lt"/>
          <a:ea typeface="+mn-ea"/>
          <a:cs typeface="+mn-cs"/>
        </a:defRPr>
      </a:lvl4pPr>
      <a:lvl5pPr marL="1792020" algn="l" defTabSz="896010" rtl="0" eaLnBrk="1" latinLnBrk="0" hangingPunct="1">
        <a:defRPr sz="1730" kern="1200">
          <a:solidFill>
            <a:schemeClr val="tx1"/>
          </a:solidFill>
          <a:latin typeface="+mn-lt"/>
          <a:ea typeface="+mn-ea"/>
          <a:cs typeface="+mn-cs"/>
        </a:defRPr>
      </a:lvl5pPr>
      <a:lvl6pPr marL="2240025" algn="l" defTabSz="896010" rtl="0" eaLnBrk="1" latinLnBrk="0" hangingPunct="1">
        <a:defRPr sz="1730" kern="1200">
          <a:solidFill>
            <a:schemeClr val="tx1"/>
          </a:solidFill>
          <a:latin typeface="+mn-lt"/>
          <a:ea typeface="+mn-ea"/>
          <a:cs typeface="+mn-cs"/>
        </a:defRPr>
      </a:lvl6pPr>
      <a:lvl7pPr marL="2688030" algn="l" defTabSz="896010" rtl="0" eaLnBrk="1" latinLnBrk="0" hangingPunct="1">
        <a:defRPr sz="1730" kern="1200">
          <a:solidFill>
            <a:schemeClr val="tx1"/>
          </a:solidFill>
          <a:latin typeface="+mn-lt"/>
          <a:ea typeface="+mn-ea"/>
          <a:cs typeface="+mn-cs"/>
        </a:defRPr>
      </a:lvl7pPr>
      <a:lvl8pPr marL="3136034" algn="l" defTabSz="896010" rtl="0" eaLnBrk="1" latinLnBrk="0" hangingPunct="1">
        <a:defRPr sz="1730" kern="1200">
          <a:solidFill>
            <a:schemeClr val="tx1"/>
          </a:solidFill>
          <a:latin typeface="+mn-lt"/>
          <a:ea typeface="+mn-ea"/>
          <a:cs typeface="+mn-cs"/>
        </a:defRPr>
      </a:lvl8pPr>
      <a:lvl9pPr marL="3584041" algn="l" defTabSz="896010" rtl="0" eaLnBrk="1" latinLnBrk="0" hangingPunct="1">
        <a:defRPr sz="173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4195">
          <p15:clr>
            <a:srgbClr val="F26B43"/>
          </p15:clr>
        </p15:guide>
        <p15:guide id="3" orient="horz" pos="3619">
          <p15:clr>
            <a:srgbClr val="F26B43"/>
          </p15:clr>
        </p15:guide>
        <p15:guide id="4" orient="horz" pos="3067">
          <p15:clr>
            <a:srgbClr val="F26B43"/>
          </p15:clr>
        </p15:guide>
        <p15:guide id="5" orient="horz" pos="2491">
          <p15:clr>
            <a:srgbClr val="F26B43"/>
          </p15:clr>
        </p15:guide>
        <p15:guide id="6" orient="horz" pos="1915">
          <p15:clr>
            <a:srgbClr val="F26B43"/>
          </p15:clr>
        </p15:guide>
        <p15:guide id="7" orient="horz" pos="1339">
          <p15:clr>
            <a:srgbClr val="F26B43"/>
          </p15:clr>
        </p15:guide>
        <p15:guide id="8" orient="horz" pos="763">
          <p15:clr>
            <a:srgbClr val="F26B43"/>
          </p15:clr>
        </p15:guide>
        <p15:guide id="9" orient="horz" pos="187">
          <p15:clr>
            <a:srgbClr val="F26B43"/>
          </p15:clr>
        </p15:guide>
        <p15:guide id="10" pos="749">
          <p15:clr>
            <a:srgbClr val="F26B43"/>
          </p15:clr>
        </p15:guide>
        <p15:guide id="11" pos="1325">
          <p15:clr>
            <a:srgbClr val="F26B43"/>
          </p15:clr>
        </p15:guide>
        <p15:guide id="12" pos="1901">
          <p15:clr>
            <a:srgbClr val="F26B43"/>
          </p15:clr>
        </p15:guide>
        <p15:guide id="13" pos="2477">
          <p15:clr>
            <a:srgbClr val="F26B43"/>
          </p15:clr>
        </p15:guide>
        <p15:guide id="14" pos="3053">
          <p15:clr>
            <a:srgbClr val="F26B43"/>
          </p15:clr>
        </p15:guide>
        <p15:guide id="15" pos="3629">
          <p15:clr>
            <a:srgbClr val="F26B43"/>
          </p15:clr>
        </p15:guide>
        <p15:guide id="16" pos="4205">
          <p15:clr>
            <a:srgbClr val="F26B43"/>
          </p15:clr>
        </p15:guide>
        <p15:guide id="17" pos="4781">
          <p15:clr>
            <a:srgbClr val="F26B43"/>
          </p15:clr>
        </p15:guide>
        <p15:guide id="18" pos="5357">
          <p15:clr>
            <a:srgbClr val="F26B43"/>
          </p15:clr>
        </p15:guide>
        <p15:guide id="19" pos="5933">
          <p15:clr>
            <a:srgbClr val="F26B43"/>
          </p15:clr>
        </p15:guide>
        <p15:guide id="20" pos="6509">
          <p15:clr>
            <a:srgbClr val="F26B43"/>
          </p15:clr>
        </p15:guide>
        <p15:guide id="21" pos="7085">
          <p15:clr>
            <a:srgbClr val="F26B43"/>
          </p15:clr>
        </p15:guide>
        <p15:guide id="22" pos="766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28255528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1674286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2" y="-8231"/>
            <a:ext cx="936855" cy="5662635"/>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err="1">
                    <a:gradFill>
                      <a:gsLst>
                        <a:gs pos="0">
                          <a:srgbClr val="FFFFFF"/>
                        </a:gs>
                        <a:gs pos="100000">
                          <a:srgbClr val="FFFFFF"/>
                        </a:gs>
                      </a:gsLst>
                      <a:lin ang="5400000" scaled="0"/>
                    </a:gradFill>
                    <a:ea typeface="Segoe UI" pitchFamily="34" charset="0"/>
                    <a:cs typeface="Segoe UI" pitchFamily="34" charset="0"/>
                  </a:rPr>
                  <a:t>Oragen</a:t>
                </a:r>
                <a:endParaRPr lang="en-US" sz="490" b="1">
                  <a:gradFill>
                    <a:gsLst>
                      <a:gs pos="0">
                        <a:srgbClr val="FFFFFF"/>
                      </a:gs>
                      <a:gs pos="100000">
                        <a:srgbClr val="FFFFFF"/>
                      </a:gs>
                    </a:gsLst>
                    <a:lin ang="5400000" scaled="0"/>
                  </a:gradFill>
                  <a:ea typeface="Segoe UI" pitchFamily="34" charset="0"/>
                  <a:cs typeface="Segoe UI" pitchFamily="34" charset="0"/>
                </a:endParaRP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37168">
                          <a:srgbClr val="292929"/>
                        </a:gs>
                        <a:gs pos="72000">
                          <a:srgbClr val="292929"/>
                        </a:gs>
                      </a:gsLst>
                      <a:lin ang="5400000" scaled="0"/>
                    </a:gradFill>
                    <a:ea typeface="Segoe UI" pitchFamily="34" charset="0"/>
                    <a:cs typeface="Segoe UI" pitchFamily="34" charset="0"/>
                  </a:rPr>
                  <a:t>Yellow</a:t>
                </a:r>
              </a:p>
              <a:p>
                <a:pPr defTabSz="913927" fontAlgn="base">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37168">
                          <a:srgbClr val="292929"/>
                        </a:gs>
                        <a:gs pos="72000">
                          <a:srgbClr val="292929"/>
                        </a:gs>
                      </a:gsLst>
                      <a:lin ang="5400000" scaled="0"/>
                    </a:gradFill>
                    <a:ea typeface="Segoe UI" pitchFamily="34" charset="0"/>
                    <a:cs typeface="Segoe UI" pitchFamily="34" charset="0"/>
                  </a:rPr>
                  <a:t>Light Orange</a:t>
                </a:r>
              </a:p>
              <a:p>
                <a:pPr defTabSz="913927" fontAlgn="base">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37168">
                          <a:srgbClr val="292929"/>
                        </a:gs>
                        <a:gs pos="72000">
                          <a:srgbClr val="292929"/>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R:210 G:210 B:210</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14192">
                <a:lnSpc>
                  <a:spcPct val="90000"/>
                </a:lnSpc>
                <a:spcAft>
                  <a:spcPts val="588"/>
                </a:spcAft>
              </a:pPr>
              <a:r>
                <a:rPr lang="en-US" sz="980">
                  <a:gradFill>
                    <a:gsLst>
                      <a:gs pos="82301">
                        <a:srgbClr val="292929"/>
                      </a:gs>
                      <a:gs pos="62000">
                        <a:srgbClr val="292929"/>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defTabSz="914192">
                <a:lnSpc>
                  <a:spcPct val="90000"/>
                </a:lnSpc>
                <a:spcAft>
                  <a:spcPts val="588"/>
                </a:spcAft>
              </a:pPr>
              <a:r>
                <a:rPr lang="en-US" sz="980">
                  <a:gradFill>
                    <a:gsLst>
                      <a:gs pos="82301">
                        <a:srgbClr val="292929"/>
                      </a:gs>
                      <a:gs pos="62000">
                        <a:srgbClr val="292929"/>
                      </a:gs>
                    </a:gsLst>
                    <a:lin ang="5400000" scaled="0"/>
                  </a:gradFill>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Red</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Light 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501070087"/>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482255205"/>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2801255"/>
      </p:ext>
    </p:extLst>
  </p:cSld>
  <p:clrMap bg1="dk1" tx1="lt1" bg2="dk2" tx2="lt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 id="2147483879" r:id="rId23"/>
    <p:sldLayoutId id="2147483880"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4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42.xml"/><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4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42.xm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hyperlink" Target="http://ubone-webbot.azurewebsites.net/" TargetMode="External"/><Relationship Id="rId5" Type="http://schemas.openxmlformats.org/officeDocument/2006/relationships/image" Target="../media/image31.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svg"/><Relationship Id="rId3" Type="http://schemas.openxmlformats.org/officeDocument/2006/relationships/image" Target="../media/image55.tmp"/><Relationship Id="rId21" Type="http://schemas.openxmlformats.org/officeDocument/2006/relationships/image" Target="../media/image73.sv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image" Target="../media/image54.png"/><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20.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tmp"/><Relationship Id="rId9" Type="http://schemas.openxmlformats.org/officeDocument/2006/relationships/image" Target="../media/image61.png"/><Relationship Id="rId14" Type="http://schemas.openxmlformats.org/officeDocument/2006/relationships/image" Target="../media/image6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ubone-webbot.azurewebsites.net/" TargetMode="Externa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3" Type="http://schemas.openxmlformats.org/officeDocument/2006/relationships/image" Target="../media/image78.tmp"/><Relationship Id="rId2" Type="http://schemas.openxmlformats.org/officeDocument/2006/relationships/image" Target="../media/image77.tmp"/><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svg"/><Relationship Id="rId2" Type="http://schemas.openxmlformats.org/officeDocument/2006/relationships/image" Target="../media/image79.png"/><Relationship Id="rId1" Type="http://schemas.openxmlformats.org/officeDocument/2006/relationships/slideLayout" Target="../slideLayouts/slideLayout34.xml"/><Relationship Id="rId6" Type="http://schemas.openxmlformats.org/officeDocument/2006/relationships/image" Target="../media/image83.sv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91.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4.png"/><Relationship Id="rId2" Type="http://schemas.openxmlformats.org/officeDocument/2006/relationships/image" Target="../media/image90.png"/><Relationship Id="rId1" Type="http://schemas.openxmlformats.org/officeDocument/2006/relationships/slideLayout" Target="../slideLayouts/slideLayout36.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42.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42.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42.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57EF8-6528-40D3-8EAE-C4E4E509630A}"/>
              </a:ext>
            </a:extLst>
          </p:cNvPr>
          <p:cNvSpPr>
            <a:spLocks noGrp="1"/>
          </p:cNvSpPr>
          <p:nvPr>
            <p:ph type="title"/>
          </p:nvPr>
        </p:nvSpPr>
        <p:spPr>
          <a:xfrm>
            <a:off x="269302" y="1071114"/>
            <a:ext cx="8964185" cy="1793090"/>
          </a:xfrm>
        </p:spPr>
        <p:txBody>
          <a:bodyPr/>
          <a:lstStyle/>
          <a:p>
            <a:pPr>
              <a:lnSpc>
                <a:spcPct val="150000"/>
              </a:lnSpc>
            </a:pPr>
            <a:r>
              <a:rPr lang="ko-KR" altLang="en-US" dirty="0" err="1"/>
              <a:t>유비원</a:t>
            </a:r>
            <a:r>
              <a:rPr lang="ko-KR" altLang="en-US" dirty="0"/>
              <a:t> </a:t>
            </a:r>
            <a:r>
              <a:rPr lang="en-US" altLang="ko-KR" dirty="0"/>
              <a:t>Hackfest </a:t>
            </a:r>
            <a:r>
              <a:rPr lang="ko-KR" altLang="en-US" dirty="0"/>
              <a:t>결과 보고</a:t>
            </a:r>
            <a:br>
              <a:rPr lang="en-US" altLang="ko-KR" dirty="0"/>
            </a:br>
            <a:r>
              <a:rPr lang="en-US" altLang="ko-KR" sz="4000" dirty="0"/>
              <a:t>‘</a:t>
            </a:r>
            <a:r>
              <a:rPr lang="ko-KR" altLang="en-US" sz="4000" dirty="0"/>
              <a:t>해외 발주 정보 리스크 분석 시스템</a:t>
            </a:r>
            <a:r>
              <a:rPr lang="en-US" altLang="ko-KR" sz="4000" dirty="0"/>
              <a:t>’</a:t>
            </a:r>
            <a:endParaRPr lang="en-US" sz="4000" dirty="0"/>
          </a:p>
        </p:txBody>
      </p:sp>
      <p:sp>
        <p:nvSpPr>
          <p:cNvPr id="3" name="Subtitle 2">
            <a:extLst>
              <a:ext uri="{FF2B5EF4-FFF2-40B4-BE49-F238E27FC236}">
                <a16:creationId xmlns:a16="http://schemas.microsoft.com/office/drawing/2014/main" id="{A8F5988C-87E0-4189-B69F-F01ED45A7BCB}"/>
              </a:ext>
            </a:extLst>
          </p:cNvPr>
          <p:cNvSpPr>
            <a:spLocks noGrp="1"/>
          </p:cNvSpPr>
          <p:nvPr>
            <p:ph type="body" sz="quarter" idx="12"/>
          </p:nvPr>
        </p:nvSpPr>
        <p:spPr/>
        <p:txBody>
          <a:bodyPr/>
          <a:lstStyle/>
          <a:p>
            <a:r>
              <a:rPr lang="en-US" dirty="0"/>
              <a:t>2017-7-4</a:t>
            </a:r>
          </a:p>
          <a:p>
            <a:endParaRPr lang="en-US" dirty="0"/>
          </a:p>
        </p:txBody>
      </p:sp>
    </p:spTree>
    <p:extLst>
      <p:ext uri="{BB962C8B-B14F-4D97-AF65-F5344CB8AC3E}">
        <p14:creationId xmlns:p14="http://schemas.microsoft.com/office/powerpoint/2010/main" val="1527998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p:cNvPr>
          <p:cNvSpPr>
            <a:spLocks noGrp="1"/>
          </p:cNvSpPr>
          <p:nvPr>
            <p:ph type="title"/>
          </p:nvPr>
        </p:nvSpPr>
        <p:spPr>
          <a:xfrm>
            <a:off x="269240" y="289514"/>
            <a:ext cx="11655840" cy="899665"/>
          </a:xfrm>
        </p:spPr>
        <p:txBody>
          <a:bodyPr/>
          <a:lstStyle/>
          <a:p>
            <a:r>
              <a:rPr lang="en-US" sz="4700">
                <a:cs typeface="Segoe UI Light"/>
              </a:rPr>
              <a:t>Scenario – 2. PDF to TXT</a:t>
            </a:r>
            <a:endParaRPr lang="en-US"/>
          </a:p>
        </p:txBody>
      </p:sp>
      <p:pic>
        <p:nvPicPr>
          <p:cNvPr id="3" name="그림 3"/>
          <p:cNvPicPr>
            <a:picLocks noChangeAspect="1"/>
          </p:cNvPicPr>
          <p:nvPr/>
        </p:nvPicPr>
        <p:blipFill>
          <a:blip r:embed="rId3"/>
          <a:stretch>
            <a:fillRect/>
          </a:stretch>
        </p:blipFill>
        <p:spPr>
          <a:xfrm>
            <a:off x="3362325" y="2219325"/>
            <a:ext cx="5711436" cy="3654425"/>
          </a:xfrm>
          <a:prstGeom prst="rect">
            <a:avLst/>
          </a:prstGeom>
          <a:noFill/>
          <a:ln>
            <a:solidFill>
              <a:schemeClr val="accent1"/>
            </a:solidFill>
          </a:ln>
        </p:spPr>
      </p:pic>
      <p:pic>
        <p:nvPicPr>
          <p:cNvPr id="8" name="그림 8"/>
          <p:cNvPicPr>
            <a:picLocks noChangeAspect="1"/>
          </p:cNvPicPr>
          <p:nvPr/>
        </p:nvPicPr>
        <p:blipFill>
          <a:blip r:embed="rId4"/>
          <a:stretch>
            <a:fillRect/>
          </a:stretch>
        </p:blipFill>
        <p:spPr>
          <a:xfrm>
            <a:off x="3362325" y="5962650"/>
            <a:ext cx="2743200" cy="706582"/>
          </a:xfrm>
          <a:prstGeom prst="rect">
            <a:avLst/>
          </a:prstGeom>
        </p:spPr>
      </p:pic>
      <p:pic>
        <p:nvPicPr>
          <p:cNvPr id="11" name="그림 11"/>
          <p:cNvPicPr>
            <a:picLocks noChangeAspect="1"/>
          </p:cNvPicPr>
          <p:nvPr/>
        </p:nvPicPr>
        <p:blipFill>
          <a:blip r:embed="rId5"/>
          <a:stretch>
            <a:fillRect/>
          </a:stretch>
        </p:blipFill>
        <p:spPr>
          <a:xfrm>
            <a:off x="6210300" y="5953125"/>
            <a:ext cx="2866960" cy="721665"/>
          </a:xfrm>
          <a:prstGeom prst="rect">
            <a:avLst/>
          </a:prstGeom>
        </p:spPr>
      </p:pic>
      <p:pic>
        <p:nvPicPr>
          <p:cNvPr id="13" name="그림 13"/>
          <p:cNvPicPr>
            <a:picLocks noChangeAspect="1"/>
          </p:cNvPicPr>
          <p:nvPr/>
        </p:nvPicPr>
        <p:blipFill>
          <a:blip r:embed="rId6"/>
          <a:stretch>
            <a:fillRect/>
          </a:stretch>
        </p:blipFill>
        <p:spPr>
          <a:xfrm>
            <a:off x="3333750" y="1410283"/>
            <a:ext cx="788405" cy="799517"/>
          </a:xfrm>
          <a:prstGeom prst="rect">
            <a:avLst/>
          </a:prstGeom>
        </p:spPr>
      </p:pic>
      <p:sp>
        <p:nvSpPr>
          <p:cNvPr id="16" name="TextBox 15"/>
          <p:cNvSpPr txBox="1"/>
          <p:nvPr>
            <p:extLst>
              <p:ext uri="{D42A27DB-BD31-4B8C-83A1-F6EECF244321}">
                <p14:modId xmlns:p14="http://schemas.microsoft.com/office/powerpoint/2010/main" val="2740157096"/>
              </p:ext>
            </p:extLst>
          </p:nvPr>
        </p:nvSpPr>
        <p:spPr>
          <a:xfrm>
            <a:off x="533400" y="3495675"/>
            <a:ext cx="2743200" cy="5170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ko-KR" altLang="en-US" sz="1600" dirty="0">
                <a:gradFill>
                  <a:gsLst>
                    <a:gs pos="2917">
                      <a:schemeClr val="tx1"/>
                    </a:gs>
                    <a:gs pos="30000">
                      <a:schemeClr val="tx1"/>
                    </a:gs>
                  </a:gsLst>
                  <a:lin ang="5400000" scaled="0"/>
                </a:gradFill>
                <a:cs typeface="Segoe UI"/>
              </a:rPr>
              <a:t>.pdf</a:t>
            </a:r>
          </a:p>
        </p:txBody>
      </p:sp>
      <p:sp>
        <p:nvSpPr>
          <p:cNvPr id="18" name="화살표: 오른쪽 17"/>
          <p:cNvSpPr/>
          <p:nvPr/>
        </p:nvSpPr>
        <p:spPr bwMode="auto">
          <a:xfrm>
            <a:off x="2200275" y="3524250"/>
            <a:ext cx="440549" cy="4841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extLst>
              <p:ext uri="{D42A27DB-BD31-4B8C-83A1-F6EECF244321}">
                <p14:modId xmlns:p14="http://schemas.microsoft.com/office/powerpoint/2010/main" val="2844097389"/>
              </p:ext>
            </p:extLst>
          </p:nvPr>
        </p:nvSpPr>
        <p:spPr>
          <a:xfrm>
            <a:off x="8248650" y="3457575"/>
            <a:ext cx="2743200" cy="5170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ko-KR" altLang="en-US" sz="1600" dirty="0">
                <a:gradFill>
                  <a:gsLst>
                    <a:gs pos="2917">
                      <a:schemeClr val="tx1"/>
                    </a:gs>
                    <a:gs pos="30000">
                      <a:schemeClr val="tx1"/>
                    </a:gs>
                  </a:gsLst>
                  <a:lin ang="5400000" scaled="0"/>
                </a:gradFill>
                <a:cs typeface="Segoe UI"/>
              </a:rPr>
              <a:t>.txt</a:t>
            </a:r>
          </a:p>
        </p:txBody>
      </p:sp>
      <p:sp>
        <p:nvSpPr>
          <p:cNvPr id="22" name="화살표: 오른쪽 21"/>
          <p:cNvSpPr/>
          <p:nvPr/>
        </p:nvSpPr>
        <p:spPr bwMode="auto">
          <a:xfrm>
            <a:off x="9915525" y="3486150"/>
            <a:ext cx="440549" cy="4841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43818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p:cNvPr>
          <p:cNvSpPr>
            <a:spLocks noGrp="1"/>
          </p:cNvSpPr>
          <p:nvPr>
            <p:ph type="title"/>
          </p:nvPr>
        </p:nvSpPr>
        <p:spPr>
          <a:xfrm>
            <a:off x="269240" y="289514"/>
            <a:ext cx="11655840" cy="899665"/>
          </a:xfrm>
        </p:spPr>
        <p:txBody>
          <a:bodyPr/>
          <a:lstStyle/>
          <a:p>
            <a:r>
              <a:rPr lang="en-US" sz="4700">
                <a:solidFill>
                  <a:schemeClr val="tx1"/>
                </a:solidFill>
                <a:cs typeface="Segoe UI Light"/>
              </a:rPr>
              <a:t>Scenario – 3. Text Analytics to Data Inserts </a:t>
            </a:r>
            <a:endParaRPr lang="en-US" altLang="ko-KR" sz="4700">
              <a:solidFill>
                <a:srgbClr val="107C10"/>
              </a:solidFill>
              <a:cs typeface="Segoe UI Light"/>
            </a:endParaRPr>
          </a:p>
        </p:txBody>
      </p:sp>
      <p:pic>
        <p:nvPicPr>
          <p:cNvPr id="2" name="그림 2"/>
          <p:cNvPicPr>
            <a:picLocks noChangeAspect="1"/>
          </p:cNvPicPr>
          <p:nvPr/>
        </p:nvPicPr>
        <p:blipFill>
          <a:blip r:embed="rId3"/>
          <a:stretch>
            <a:fillRect/>
          </a:stretch>
        </p:blipFill>
        <p:spPr>
          <a:xfrm>
            <a:off x="1352384" y="2457450"/>
            <a:ext cx="2367792" cy="2365897"/>
          </a:xfrm>
          <a:prstGeom prst="rect">
            <a:avLst/>
          </a:prstGeom>
        </p:spPr>
      </p:pic>
      <p:sp>
        <p:nvSpPr>
          <p:cNvPr id="5" name="TextBox 4"/>
          <p:cNvSpPr txBox="1"/>
          <p:nvPr>
            <p:extLst>
              <p:ext uri="{D42A27DB-BD31-4B8C-83A1-F6EECF244321}">
                <p14:modId xmlns:p14="http://schemas.microsoft.com/office/powerpoint/2010/main" val="2491359733"/>
              </p:ext>
            </p:extLst>
          </p:nvPr>
        </p:nvSpPr>
        <p:spPr>
          <a:xfrm>
            <a:off x="1190479" y="2057400"/>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ko-KR" altLang="en-US" sz="2400">
                <a:gradFill>
                  <a:gsLst>
                    <a:gs pos="2917">
                      <a:schemeClr val="tx1"/>
                    </a:gs>
                    <a:gs pos="30000">
                      <a:schemeClr val="tx1"/>
                    </a:gs>
                  </a:gsLst>
                  <a:lin ang="5400000" scaled="0"/>
                </a:gradFill>
                <a:cs typeface="Segoe UI"/>
              </a:rPr>
              <a:t>Text </a:t>
            </a:r>
            <a:r>
              <a:rPr lang="ko-KR" altLang="en-US" sz="2400" dirty="0">
                <a:gradFill>
                  <a:gsLst>
                    <a:gs pos="2917">
                      <a:schemeClr val="tx1"/>
                    </a:gs>
                    <a:gs pos="30000">
                      <a:schemeClr val="tx1"/>
                    </a:gs>
                  </a:gsLst>
                  <a:lin ang="5400000" scaled="0"/>
                </a:gradFill>
                <a:cs typeface="Segoe UI"/>
              </a:rPr>
              <a:t>Analytics </a:t>
            </a:r>
          </a:p>
        </p:txBody>
      </p:sp>
      <p:pic>
        <p:nvPicPr>
          <p:cNvPr id="7" name="그림 7"/>
          <p:cNvPicPr>
            <a:picLocks noChangeAspect="1"/>
          </p:cNvPicPr>
          <p:nvPr/>
        </p:nvPicPr>
        <p:blipFill>
          <a:blip r:embed="rId4"/>
          <a:stretch>
            <a:fillRect/>
          </a:stretch>
        </p:blipFill>
        <p:spPr>
          <a:xfrm>
            <a:off x="5695950" y="2009775"/>
            <a:ext cx="1499119" cy="788512"/>
          </a:xfrm>
          <a:prstGeom prst="rect">
            <a:avLst/>
          </a:prstGeom>
        </p:spPr>
      </p:pic>
      <p:sp>
        <p:nvSpPr>
          <p:cNvPr id="11" name="TextBox 10"/>
          <p:cNvSpPr txBox="1"/>
          <p:nvPr>
            <p:extLst>
              <p:ext uri="{D42A27DB-BD31-4B8C-83A1-F6EECF244321}">
                <p14:modId xmlns:p14="http://schemas.microsoft.com/office/powerpoint/2010/main" val="3037033902"/>
              </p:ext>
            </p:extLst>
          </p:nvPr>
        </p:nvSpPr>
        <p:spPr>
          <a:xfrm>
            <a:off x="3762375" y="2776987"/>
            <a:ext cx="2743200" cy="1114151"/>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ko-KR" altLang="en-US" sz="1600" dirty="0">
                <a:gradFill>
                  <a:gsLst>
                    <a:gs pos="2917">
                      <a:schemeClr val="tx1"/>
                    </a:gs>
                    <a:gs pos="30000">
                      <a:schemeClr val="tx1"/>
                    </a:gs>
                  </a:gsLst>
                  <a:lin ang="5400000" scaled="0"/>
                </a:gradFill>
                <a:cs typeface="Segoe UI"/>
              </a:rPr>
              <a:t>Extract</a:t>
            </a:r>
            <a:endParaRPr lang="ko-KR"/>
          </a:p>
          <a:p>
            <a:pPr>
              <a:lnSpc>
                <a:spcPct val="90000"/>
              </a:lnSpc>
              <a:spcAft>
                <a:spcPts val="600"/>
              </a:spcAft>
            </a:pPr>
            <a:r>
              <a:rPr lang="ko-KR" altLang="en-US" sz="1600" dirty="0">
                <a:gradFill>
                  <a:gsLst>
                    <a:gs pos="2917">
                      <a:schemeClr val="tx1"/>
                    </a:gs>
                    <a:gs pos="30000">
                      <a:schemeClr val="tx1"/>
                    </a:gs>
                  </a:gsLst>
                  <a:lin ang="5400000" scaled="0"/>
                </a:gradFill>
                <a:cs typeface="Segoe UI"/>
              </a:rPr>
              <a:t>Meaningful </a:t>
            </a:r>
            <a:endParaRPr lang="en-US" dirty="0">
              <a:gradFill>
                <a:gsLst>
                  <a:gs pos="2917">
                    <a:schemeClr val="tx1"/>
                  </a:gs>
                  <a:gs pos="30000">
                    <a:schemeClr val="tx1"/>
                  </a:gs>
                </a:gsLst>
                <a:lin ang="5400000" scaled="0"/>
              </a:gradFill>
              <a:cs typeface="Segoe UI"/>
            </a:endParaRPr>
          </a:p>
          <a:p>
            <a:pPr>
              <a:lnSpc>
                <a:spcPct val="90000"/>
              </a:lnSpc>
              <a:spcAft>
                <a:spcPts val="600"/>
              </a:spcAft>
            </a:pPr>
            <a:r>
              <a:rPr lang="en-US" altLang="ko-KR" sz="1600" dirty="0">
                <a:gradFill>
                  <a:gsLst>
                    <a:gs pos="2917">
                      <a:schemeClr val="tx1"/>
                    </a:gs>
                    <a:gs pos="30000">
                      <a:schemeClr val="tx1"/>
                    </a:gs>
                  </a:gsLst>
                  <a:lin ang="5400000" scaled="0"/>
                </a:gradFill>
                <a:cs typeface="Segoe UI"/>
              </a:rPr>
              <a:t>Data</a:t>
            </a:r>
            <a:endParaRPr lang="en-US" dirty="0">
              <a:cs typeface="Segoe UI"/>
            </a:endParaRPr>
          </a:p>
        </p:txBody>
      </p:sp>
      <p:sp>
        <p:nvSpPr>
          <p:cNvPr id="12" name="화살표: 오른쪽 11"/>
          <p:cNvSpPr/>
          <p:nvPr/>
        </p:nvSpPr>
        <p:spPr bwMode="auto">
          <a:xfrm>
            <a:off x="5105400" y="3086100"/>
            <a:ext cx="440549" cy="4841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extLst>
              <p:ext uri="{D42A27DB-BD31-4B8C-83A1-F6EECF244321}">
                <p14:modId xmlns:p14="http://schemas.microsoft.com/office/powerpoint/2010/main" val="1121297096"/>
              </p:ext>
            </p:extLst>
          </p:nvPr>
        </p:nvSpPr>
        <p:spPr>
          <a:xfrm>
            <a:off x="-961907" y="3057525"/>
            <a:ext cx="2743200" cy="5170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ko-KR" altLang="en-US" sz="1600" dirty="0">
                <a:gradFill>
                  <a:gsLst>
                    <a:gs pos="2917">
                      <a:schemeClr val="tx1"/>
                    </a:gs>
                    <a:gs pos="30000">
                      <a:schemeClr val="tx1"/>
                    </a:gs>
                  </a:gsLst>
                  <a:lin ang="5400000" scaled="0"/>
                </a:gradFill>
                <a:cs typeface="Segoe UI"/>
              </a:rPr>
              <a:t>.txt</a:t>
            </a:r>
          </a:p>
        </p:txBody>
      </p:sp>
      <p:sp>
        <p:nvSpPr>
          <p:cNvPr id="14" name="화살표: 오른쪽 13"/>
          <p:cNvSpPr/>
          <p:nvPr/>
        </p:nvSpPr>
        <p:spPr bwMode="auto">
          <a:xfrm>
            <a:off x="704763" y="3086100"/>
            <a:ext cx="440549" cy="4841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그림 15"/>
          <p:cNvPicPr>
            <a:picLocks noChangeAspect="1"/>
          </p:cNvPicPr>
          <p:nvPr/>
        </p:nvPicPr>
        <p:blipFill rotWithShape="1">
          <a:blip r:embed="rId5"/>
          <a:srcRect t="-2128" r="25696"/>
          <a:stretch/>
        </p:blipFill>
        <p:spPr>
          <a:xfrm>
            <a:off x="5762625" y="2905125"/>
            <a:ext cx="5810904" cy="1384073"/>
          </a:xfrm>
          <a:prstGeom prst="rect">
            <a:avLst/>
          </a:prstGeom>
          <a:noFill/>
          <a:ln>
            <a:solidFill>
              <a:schemeClr val="accent1"/>
            </a:solidFill>
          </a:ln>
        </p:spPr>
      </p:pic>
    </p:spTree>
    <p:extLst>
      <p:ext uri="{BB962C8B-B14F-4D97-AF65-F5344CB8AC3E}">
        <p14:creationId xmlns:p14="http://schemas.microsoft.com/office/powerpoint/2010/main" val="79786258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p:cNvPr>
          <p:cNvSpPr>
            <a:spLocks noGrp="1"/>
          </p:cNvSpPr>
          <p:nvPr>
            <p:ph type="title"/>
          </p:nvPr>
        </p:nvSpPr>
        <p:spPr>
          <a:xfrm>
            <a:off x="269240" y="289514"/>
            <a:ext cx="11655840" cy="899665"/>
          </a:xfrm>
        </p:spPr>
        <p:txBody>
          <a:bodyPr/>
          <a:lstStyle/>
          <a:p>
            <a:r>
              <a:rPr lang="en-US" sz="4700">
                <a:solidFill>
                  <a:schemeClr val="tx1"/>
                </a:solidFill>
                <a:cs typeface="Segoe UI Light"/>
              </a:rPr>
              <a:t>Scenario – 4. Email Notification</a:t>
            </a:r>
            <a:endParaRPr lang="ko-KR" altLang="en-US">
              <a:solidFill>
                <a:schemeClr val="tx1"/>
              </a:solidFill>
            </a:endParaRPr>
          </a:p>
        </p:txBody>
      </p:sp>
      <p:pic>
        <p:nvPicPr>
          <p:cNvPr id="2" name="그림 2"/>
          <p:cNvPicPr>
            <a:picLocks noChangeAspect="1"/>
          </p:cNvPicPr>
          <p:nvPr/>
        </p:nvPicPr>
        <p:blipFill>
          <a:blip r:embed="rId3"/>
          <a:stretch>
            <a:fillRect/>
          </a:stretch>
        </p:blipFill>
        <p:spPr>
          <a:xfrm>
            <a:off x="466725" y="2495550"/>
            <a:ext cx="4654259" cy="3892486"/>
          </a:xfrm>
          <a:prstGeom prst="rect">
            <a:avLst/>
          </a:prstGeom>
          <a:noFill/>
          <a:ln>
            <a:solidFill>
              <a:schemeClr val="accent1"/>
            </a:solidFill>
          </a:ln>
        </p:spPr>
      </p:pic>
      <p:pic>
        <p:nvPicPr>
          <p:cNvPr id="4" name="그림 4"/>
          <p:cNvPicPr>
            <a:picLocks noChangeAspect="1"/>
          </p:cNvPicPr>
          <p:nvPr/>
        </p:nvPicPr>
        <p:blipFill>
          <a:blip r:embed="rId4"/>
          <a:stretch>
            <a:fillRect/>
          </a:stretch>
        </p:blipFill>
        <p:spPr>
          <a:xfrm>
            <a:off x="5962650" y="2495550"/>
            <a:ext cx="6072074" cy="1541611"/>
          </a:xfrm>
          <a:prstGeom prst="rect">
            <a:avLst/>
          </a:prstGeom>
          <a:noFill/>
          <a:ln>
            <a:solidFill>
              <a:schemeClr val="accent1"/>
            </a:solidFill>
          </a:ln>
        </p:spPr>
      </p:pic>
      <p:pic>
        <p:nvPicPr>
          <p:cNvPr id="7" name="그림 7"/>
          <p:cNvPicPr>
            <a:picLocks noChangeAspect="1"/>
          </p:cNvPicPr>
          <p:nvPr/>
        </p:nvPicPr>
        <p:blipFill>
          <a:blip r:embed="rId5"/>
          <a:stretch>
            <a:fillRect/>
          </a:stretch>
        </p:blipFill>
        <p:spPr>
          <a:xfrm>
            <a:off x="295275" y="1676400"/>
            <a:ext cx="1264889" cy="664062"/>
          </a:xfrm>
          <a:prstGeom prst="rect">
            <a:avLst/>
          </a:prstGeom>
        </p:spPr>
      </p:pic>
      <p:pic>
        <p:nvPicPr>
          <p:cNvPr id="9" name="그림 11"/>
          <p:cNvPicPr>
            <a:picLocks noChangeAspect="1"/>
          </p:cNvPicPr>
          <p:nvPr/>
        </p:nvPicPr>
        <p:blipFill>
          <a:blip r:embed="rId6"/>
          <a:stretch>
            <a:fillRect/>
          </a:stretch>
        </p:blipFill>
        <p:spPr>
          <a:xfrm>
            <a:off x="6011506" y="1602866"/>
            <a:ext cx="836969" cy="845059"/>
          </a:xfrm>
          <a:prstGeom prst="rect">
            <a:avLst/>
          </a:prstGeom>
        </p:spPr>
      </p:pic>
      <p:sp>
        <p:nvSpPr>
          <p:cNvPr id="14" name="화살표: 오른쪽 13"/>
          <p:cNvSpPr/>
          <p:nvPr/>
        </p:nvSpPr>
        <p:spPr bwMode="auto">
          <a:xfrm>
            <a:off x="5327650" y="3067050"/>
            <a:ext cx="440549" cy="4841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ko-KR" alt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76902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p:cNvPr>
          <p:cNvSpPr>
            <a:spLocks noGrp="1"/>
          </p:cNvSpPr>
          <p:nvPr>
            <p:ph type="title"/>
          </p:nvPr>
        </p:nvSpPr>
        <p:spPr>
          <a:xfrm>
            <a:off x="269240" y="289514"/>
            <a:ext cx="11655840" cy="899665"/>
          </a:xfrm>
        </p:spPr>
        <p:txBody>
          <a:bodyPr/>
          <a:lstStyle/>
          <a:p>
            <a:r>
              <a:rPr lang="en-US" sz="4700">
                <a:solidFill>
                  <a:schemeClr val="tx1"/>
                </a:solidFill>
                <a:cs typeface="Segoe UI Light"/>
              </a:rPr>
              <a:t>Scenario – 5. Open a</a:t>
            </a:r>
            <a:r>
              <a:rPr lang="en-US" altLang="ko-KR" sz="4700">
                <a:solidFill>
                  <a:schemeClr val="tx1"/>
                </a:solidFill>
                <a:cs typeface="Segoe UI Light"/>
              </a:rPr>
              <a:t> Power BI Report</a:t>
            </a:r>
            <a:endParaRPr lang="ko-KR" altLang="en-US">
              <a:solidFill>
                <a:schemeClr val="tx1"/>
              </a:solidFill>
            </a:endParaRPr>
          </a:p>
        </p:txBody>
      </p:sp>
      <p:pic>
        <p:nvPicPr>
          <p:cNvPr id="3" name="Picture 4" descr="UBÖifé &#10;Home &#10;Projects &#10;Bot &#10;Bl &#10;List • &#10;Project Type &#10;Loan &#10;Project Number &#10;49258-003 &#10;Project Status &#10;Proposed &#10;Amount (million $) &#10;Country &#10;Dhaka Metro Project &#10;State-Level Support tor National Flagship Or... &#10;Karnataka State Highways Improvement Ill P_ &#10;Oh ante &#10;M &#10;N MAR &#10;'Andaman Sea &#10;Hackfest - Analysis Acqu isition ">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2238375"/>
            <a:ext cx="5656237" cy="348607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5" name="그림 7"/>
          <p:cNvPicPr>
            <a:picLocks noChangeAspect="1"/>
          </p:cNvPicPr>
          <p:nvPr/>
        </p:nvPicPr>
        <p:blipFill>
          <a:blip r:embed="rId4"/>
          <a:stretch>
            <a:fillRect/>
          </a:stretch>
        </p:blipFill>
        <p:spPr>
          <a:xfrm>
            <a:off x="247650" y="2238375"/>
            <a:ext cx="5948362" cy="3473188"/>
          </a:xfrm>
          <a:prstGeom prst="rect">
            <a:avLst/>
          </a:prstGeom>
          <a:noFill/>
          <a:ln>
            <a:solidFill>
              <a:schemeClr val="accent1"/>
            </a:solidFill>
          </a:ln>
        </p:spPr>
      </p:pic>
      <p:sp>
        <p:nvSpPr>
          <p:cNvPr id="9" name="TextBox 8"/>
          <p:cNvSpPr txBox="1"/>
          <p:nvPr>
            <p:extLst>
              <p:ext uri="{D42A27DB-BD31-4B8C-83A1-F6EECF244321}">
                <p14:modId xmlns:p14="http://schemas.microsoft.com/office/powerpoint/2010/main" val="653757997"/>
              </p:ext>
            </p:extLst>
          </p:nvPr>
        </p:nvSpPr>
        <p:spPr>
          <a:xfrm>
            <a:off x="942975" y="5724525"/>
            <a:ext cx="4063600"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ko-KR" altLang="en-US" sz="2000" dirty="0">
                <a:gradFill>
                  <a:gsLst>
                    <a:gs pos="2917">
                      <a:schemeClr val="tx1"/>
                    </a:gs>
                    <a:gs pos="30000">
                      <a:schemeClr val="tx1"/>
                    </a:gs>
                  </a:gsLst>
                  <a:lin ang="5400000" scaled="0"/>
                </a:gradFill>
                <a:cs typeface="Segoe UI"/>
              </a:rPr>
              <a:t>- Using Country Code</a:t>
            </a:r>
          </a:p>
        </p:txBody>
      </p:sp>
      <p:sp>
        <p:nvSpPr>
          <p:cNvPr id="13" name="TextBox 12"/>
          <p:cNvSpPr txBox="1"/>
          <p:nvPr>
            <p:extLst>
              <p:ext uri="{D42A27DB-BD31-4B8C-83A1-F6EECF244321}">
                <p14:modId xmlns:p14="http://schemas.microsoft.com/office/powerpoint/2010/main" val="213457001"/>
              </p:ext>
            </p:extLst>
          </p:nvPr>
        </p:nvSpPr>
        <p:spPr>
          <a:xfrm>
            <a:off x="6924675" y="5705475"/>
            <a:ext cx="4063600"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ko-KR" altLang="en-US" sz="2000" dirty="0">
                <a:gradFill>
                  <a:gsLst>
                    <a:gs pos="2917">
                      <a:schemeClr val="tx1"/>
                    </a:gs>
                    <a:gs pos="30000">
                      <a:schemeClr val="tx1"/>
                    </a:gs>
                  </a:gsLst>
                  <a:lin ang="5400000" scaled="0"/>
                </a:gradFill>
                <a:cs typeface="Segoe UI"/>
              </a:rPr>
              <a:t>- Using Country Name</a:t>
            </a:r>
          </a:p>
        </p:txBody>
      </p:sp>
    </p:spTree>
    <p:extLst>
      <p:ext uri="{BB962C8B-B14F-4D97-AF65-F5344CB8AC3E}">
        <p14:creationId xmlns:p14="http://schemas.microsoft.com/office/powerpoint/2010/main" val="12807890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1F42B-5D82-4DAE-A5D4-096850C484A1}"/>
              </a:ext>
            </a:extLst>
          </p:cNvPr>
          <p:cNvSpPr>
            <a:spLocks noGrp="1"/>
          </p:cNvSpPr>
          <p:nvPr>
            <p:ph type="title"/>
          </p:nvPr>
        </p:nvSpPr>
        <p:spPr/>
        <p:txBody>
          <a:bodyPr/>
          <a:lstStyle/>
          <a:p>
            <a:r>
              <a:rPr lang="en-US" dirty="0"/>
              <a:t>Screen-shot</a:t>
            </a:r>
          </a:p>
        </p:txBody>
      </p:sp>
      <p:pic>
        <p:nvPicPr>
          <p:cNvPr id="1026" name="Picture 2" descr="tJBöifé &#10;Chat &#10;Home &#10;Bot &#10;Bl &#10;List • &#10;I_JBONEQI &#10;Bot21_lCh &#10;LJOone webbot &#10;PDF &#10;DOC &#10;LJOone webbot at &#10;Type your message... &#10;O Add to Skype ">
            <a:extLst>
              <a:ext uri="{FF2B5EF4-FFF2-40B4-BE49-F238E27FC236}">
                <a16:creationId xmlns:a16="http://schemas.microsoft.com/office/drawing/2014/main" id="{B349CD38-D3D9-429A-98E2-8F5474FA0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431" y="1743075"/>
            <a:ext cx="6134060" cy="37549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kype &#10;Skype 검색 &#10;최근 &#10;Ubone webbot &#10;사용사이계 카드를 보 냄 &#10;한 주보다 오래됨 &#10;Skype &#10;진구가 SkypeOil 접 속했습니다! 장지의.. &#10;Hipmunk &#10;사용사이계 카드를 보냄 &#10;TyVoiceBot &#10;You sent adsadad which was 7 characters &#10;Tangbot &#10;입력한 문장의 종 글자수는 2 개 입니다... &#10;Ubone webbot &#10;온화인 &#10;00C &#10;ubone webbot, 오후 201 &#10;PDF 파일을 첨부하 주세요. &#10;Title: FromSkypeWeb.pdf &#10;423 (8 &#10;ubone webbot, 오후 202 &#10;업로드가 완료 되었습니다. 이제 곧 Cognitive 분석이 시작되몌 분석이 끝 &#10;나면 메일로 결과를 알려 드립니다. &#10;문서를 업로드 하고 있습니다.. &#10;안녕하세요? UBONE의 문서 접수 80t일니다. 문서를 등록하시겠습니까? &#10;口 &#10;오후 201 &#10;PDF &#10;오후 2:02 &#10;에시지 일력 &#10;㉣ &#10;凸 ">
            <a:extLst>
              <a:ext uri="{FF2B5EF4-FFF2-40B4-BE49-F238E27FC236}">
                <a16:creationId xmlns:a16="http://schemas.microsoft.com/office/drawing/2014/main" id="{4F892069-23BB-4F35-B8EE-6E0628B65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5766" y="1447800"/>
            <a:ext cx="6275682" cy="423948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6" name="Picture 2" descr="Machine generated alternative text:&#10;Ubq One 80t &#10;bot &#10;6월 30일 &#10;안념하세요7 U80NEgl 문서 접수 문서 &#10;하시 습니까? 모 전 : 5 듬 &#10;이전 문서 &#10;PDF &#10;PDF 파일 클 접 두하 &#10;주세 요 &#10;DOC &#10;모 전 9:56 &#10;,start &#10;록하시칬습니 &#10;모 전 9:56 &#10;mailmail.pdf &#10;군군로7 &quot;3 &#10;오전 955 구/ &#10;오전 955 구/ &#10;문서뿐 업로드 하고 있습니다 &#10;모 전 9:57 &#10;업로드가 완료 되었습니다 이지 곧 Cognitive &#10;석이 시작되며, 문석이 &#10;끝나면 기일로 죹과들 알려 &#10;모 전 9:57 &#10;안병하세요? U80NEgl 문서 접수 문서 &#10;록하시칬습니 &#10;2 기시지 쓰기 ">
            <a:extLst>
              <a:ext uri="{FF2B5EF4-FFF2-40B4-BE49-F238E27FC236}">
                <a16:creationId xmlns:a16="http://schemas.microsoft.com/office/drawing/2014/main" id="{D66A6AF4-5404-44E6-B315-BCC93731AF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055" y="2133600"/>
            <a:ext cx="4347536" cy="440531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9EEB194-62CD-4C26-88E3-2AC3894E0248}"/>
              </a:ext>
            </a:extLst>
          </p:cNvPr>
          <p:cNvSpPr/>
          <p:nvPr/>
        </p:nvSpPr>
        <p:spPr>
          <a:xfrm>
            <a:off x="9174313" y="6504098"/>
            <a:ext cx="2856872" cy="276999"/>
          </a:xfrm>
          <a:prstGeom prst="rect">
            <a:avLst/>
          </a:prstGeom>
        </p:spPr>
        <p:txBody>
          <a:bodyPr wrap="none">
            <a:spAutoFit/>
          </a:bodyPr>
          <a:lstStyle/>
          <a:p>
            <a:r>
              <a:rPr lang="ko-KR" altLang="ko-KR" sz="1200" dirty="0">
                <a:ea typeface="Calibri" panose="020F0502020204030204" pitchFamily="34" charset="0"/>
                <a:hlinkClick r:id="rId6"/>
              </a:rPr>
              <a:t>http://ubone-webbot.azurewebsites.net</a:t>
            </a:r>
            <a:endParaRPr lang="ko-KR" altLang="en-US" sz="1200" dirty="0"/>
          </a:p>
        </p:txBody>
      </p:sp>
    </p:spTree>
    <p:extLst>
      <p:ext uri="{BB962C8B-B14F-4D97-AF65-F5344CB8AC3E}">
        <p14:creationId xmlns:p14="http://schemas.microsoft.com/office/powerpoint/2010/main" val="757712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82139-9BB4-4865-889B-C28730D04F08}"/>
              </a:ext>
            </a:extLst>
          </p:cNvPr>
          <p:cNvSpPr>
            <a:spLocks noGrp="1"/>
          </p:cNvSpPr>
          <p:nvPr>
            <p:ph type="title"/>
          </p:nvPr>
        </p:nvSpPr>
        <p:spPr/>
        <p:txBody>
          <a:bodyPr/>
          <a:lstStyle/>
          <a:p>
            <a:r>
              <a:rPr lang="en-US" altLang="ko-KR" dirty="0"/>
              <a:t>Screen-shot</a:t>
            </a:r>
            <a:endParaRPr lang="ko-KR" altLang="en-US" dirty="0"/>
          </a:p>
        </p:txBody>
      </p:sp>
      <p:pic>
        <p:nvPicPr>
          <p:cNvPr id="3" name="Picture 4" descr="UBÖifé &#10;Home &#10;Projects &#10;Bot &#10;Bl &#10;List • &#10;Project Type &#10;Loan &#10;Project Number &#10;49258-003 &#10;Project Status &#10;Proposed &#10;Amount (million $) &#10;Country &#10;Dhaka Metro Project &#10;State-Level Support tor National Flagship Or... &#10;Karnataka State Highways Improvement Ill P_ &#10;Oh ante &#10;M &#10;N MAR &#10;'Andaman Sea &#10;Hackfest - Analysis Acqu isition ">
            <a:extLst>
              <a:ext uri="{FF2B5EF4-FFF2-40B4-BE49-F238E27FC236}">
                <a16:creationId xmlns:a16="http://schemas.microsoft.com/office/drawing/2014/main" id="{0E2D6DF1-79DC-4DD4-80F7-D6143EEF9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096" y="1238250"/>
            <a:ext cx="7752378" cy="477787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4" name="그림 4"/>
          <p:cNvPicPr>
            <a:picLocks noChangeAspect="1"/>
          </p:cNvPicPr>
          <p:nvPr/>
        </p:nvPicPr>
        <p:blipFill>
          <a:blip r:embed="rId4"/>
          <a:stretch>
            <a:fillRect/>
          </a:stretch>
        </p:blipFill>
        <p:spPr>
          <a:xfrm>
            <a:off x="4849044" y="1742628"/>
            <a:ext cx="8039869" cy="3739010"/>
          </a:xfrm>
          <a:prstGeom prst="rect">
            <a:avLst/>
          </a:prstGeom>
        </p:spPr>
      </p:pic>
    </p:spTree>
    <p:extLst>
      <p:ext uri="{BB962C8B-B14F-4D97-AF65-F5344CB8AC3E}">
        <p14:creationId xmlns:p14="http://schemas.microsoft.com/office/powerpoint/2010/main" val="10244982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ED35-CDE0-4829-BCA9-0C4E731B4FB6}"/>
              </a:ext>
            </a:extLst>
          </p:cNvPr>
          <p:cNvSpPr>
            <a:spLocks noGrp="1"/>
          </p:cNvSpPr>
          <p:nvPr>
            <p:ph type="title"/>
          </p:nvPr>
        </p:nvSpPr>
        <p:spPr/>
        <p:txBody>
          <a:bodyPr/>
          <a:lstStyle/>
          <a:p>
            <a:r>
              <a:rPr lang="en-US" dirty="0"/>
              <a:t>Hackfest</a:t>
            </a:r>
            <a:r>
              <a:rPr lang="ko-KR" altLang="en-US" dirty="0"/>
              <a:t> </a:t>
            </a:r>
            <a:r>
              <a:rPr lang="en-US" altLang="ko-KR" dirty="0"/>
              <a:t>Development</a:t>
            </a:r>
            <a:br>
              <a:rPr lang="en-US" altLang="ko-KR" dirty="0"/>
            </a:br>
            <a:endParaRPr lang="en-US" dirty="0"/>
          </a:p>
        </p:txBody>
      </p:sp>
      <p:sp>
        <p:nvSpPr>
          <p:cNvPr id="5" name="Text Placeholder 2">
            <a:extLst>
              <a:ext uri="{FF2B5EF4-FFF2-40B4-BE49-F238E27FC236}">
                <a16:creationId xmlns:a16="http://schemas.microsoft.com/office/drawing/2014/main" id="{950E8D96-696E-443B-9950-5752F3F81136}"/>
              </a:ext>
            </a:extLst>
          </p:cNvPr>
          <p:cNvSpPr txBox="1">
            <a:spLocks/>
          </p:cNvSpPr>
          <p:nvPr/>
        </p:nvSpPr>
        <p:spPr>
          <a:xfrm>
            <a:off x="466725" y="2801144"/>
            <a:ext cx="11653837" cy="2054217"/>
          </a:xfrm>
          <a:prstGeom prst="rect">
            <a:avLst/>
          </a:prstGeom>
        </p:spPr>
        <p:txBody>
          <a:bodyPr vert="horz" wrap="square" lIns="146304" tIns="91440" rIns="146304" bIns="91440" rtlCol="0">
            <a:spAutoFit/>
          </a:bodyPr>
          <a:lstStyle>
            <a:lvl1pPr marL="336019" marR="0" indent="-336019" algn="l" defTabSz="91402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8" marR="0" indent="-236456" algn="l" defTabSz="91402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45" marR="0" indent="-224014" algn="l" defTabSz="91402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59" marR="0" indent="-224014" algn="l" defTabSz="91402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73" marR="0" indent="-224014" algn="l" defTabSz="91402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74"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88"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602"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15"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Communication &amp; Collaboration</a:t>
            </a:r>
          </a:p>
          <a:p>
            <a:r>
              <a:rPr lang="en-US"/>
              <a:t>Fully utilize </a:t>
            </a:r>
            <a:r>
              <a:rPr lang="en-US" dirty="0"/>
              <a:t>azure platform features</a:t>
            </a:r>
          </a:p>
          <a:p>
            <a:r>
              <a:rPr lang="en-US" dirty="0"/>
              <a:t>Using Microsoft &amp; open </a:t>
            </a:r>
            <a:r>
              <a:rPr lang="en-US"/>
              <a:t>source technologies</a:t>
            </a:r>
            <a:endParaRPr lang="en-US" dirty="0"/>
          </a:p>
        </p:txBody>
      </p:sp>
    </p:spTree>
    <p:extLst>
      <p:ext uri="{BB962C8B-B14F-4D97-AF65-F5344CB8AC3E}">
        <p14:creationId xmlns:p14="http://schemas.microsoft.com/office/powerpoint/2010/main" val="41737178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B30105-E141-4E11-AB2E-0A7BB0FC080C}"/>
              </a:ext>
            </a:extLst>
          </p:cNvPr>
          <p:cNvSpPr>
            <a:spLocks noGrp="1"/>
          </p:cNvSpPr>
          <p:nvPr>
            <p:ph type="title"/>
          </p:nvPr>
        </p:nvSpPr>
        <p:spPr/>
        <p:txBody>
          <a:bodyPr/>
          <a:lstStyle/>
          <a:p>
            <a:r>
              <a:rPr lang="en-US" dirty="0"/>
              <a:t>Communication &amp; </a:t>
            </a:r>
            <a:r>
              <a:rPr lang="en-US"/>
              <a:t>Collaboration</a:t>
            </a:r>
          </a:p>
        </p:txBody>
      </p:sp>
      <p:sp>
        <p:nvSpPr>
          <p:cNvPr id="4" name="Text Placeholder 3">
            <a:extLst>
              <a:ext uri="{FF2B5EF4-FFF2-40B4-BE49-F238E27FC236}">
                <a16:creationId xmlns:a16="http://schemas.microsoft.com/office/drawing/2014/main" id="{5587E8A9-4522-41D4-973E-A3673AE1FB00}"/>
              </a:ext>
            </a:extLst>
          </p:cNvPr>
          <p:cNvSpPr>
            <a:spLocks noGrp="1"/>
          </p:cNvSpPr>
          <p:nvPr>
            <p:ph type="body" sz="quarter" idx="10"/>
          </p:nvPr>
        </p:nvSpPr>
        <p:spPr>
          <a:xfrm>
            <a:off x="269242" y="1189180"/>
            <a:ext cx="11653523" cy="2794611"/>
          </a:xfrm>
        </p:spPr>
        <p:txBody>
          <a:bodyPr/>
          <a:lstStyle/>
          <a:p>
            <a:pPr marL="571500" indent="-571500">
              <a:buFont typeface="Arial" panose="020B0604020202020204" pitchFamily="34" charset="0"/>
              <a:buChar char="•"/>
            </a:pPr>
            <a:r>
              <a:rPr lang="en-US" sz="3200" dirty="0"/>
              <a:t>OneNote</a:t>
            </a:r>
          </a:p>
          <a:p>
            <a:pPr marL="571500" indent="-571500">
              <a:buFont typeface="Arial" panose="020B0604020202020204" pitchFamily="34" charset="0"/>
              <a:buChar char="•"/>
            </a:pPr>
            <a:r>
              <a:rPr lang="en-US" sz="3200" dirty="0"/>
              <a:t>Telegram</a:t>
            </a:r>
          </a:p>
          <a:p>
            <a:pPr marL="571500" indent="-571500">
              <a:buFont typeface="Arial" panose="020B0604020202020204" pitchFamily="34" charset="0"/>
              <a:buChar char="•"/>
            </a:pPr>
            <a:r>
              <a:rPr lang="en-US" sz="3200" dirty="0"/>
              <a:t>Email</a:t>
            </a:r>
          </a:p>
          <a:p>
            <a:pPr marL="571500" indent="-571500">
              <a:buFont typeface="Arial" panose="020B0604020202020204" pitchFamily="34" charset="0"/>
              <a:buChar char="•"/>
            </a:pPr>
            <a:r>
              <a:rPr lang="en-US" sz="3200" dirty="0"/>
              <a:t>OneDrive</a:t>
            </a:r>
          </a:p>
          <a:p>
            <a:pPr marL="571500" indent="-571500">
              <a:buFont typeface="Arial" panose="020B0604020202020204" pitchFamily="34" charset="0"/>
              <a:buChar char="•"/>
            </a:pPr>
            <a:r>
              <a:rPr lang="en-US" sz="3200" dirty="0"/>
              <a:t>GitHub</a:t>
            </a:r>
          </a:p>
        </p:txBody>
      </p:sp>
      <p:pic>
        <p:nvPicPr>
          <p:cNvPr id="5" name="Picture 4">
            <a:extLst>
              <a:ext uri="{FF2B5EF4-FFF2-40B4-BE49-F238E27FC236}">
                <a16:creationId xmlns:a16="http://schemas.microsoft.com/office/drawing/2014/main" id="{9DAFC37D-2B01-43F7-B40C-46EDCC166068}"/>
              </a:ext>
            </a:extLst>
          </p:cNvPr>
          <p:cNvPicPr>
            <a:picLocks noChangeAspect="1"/>
          </p:cNvPicPr>
          <p:nvPr/>
        </p:nvPicPr>
        <p:blipFill>
          <a:blip r:embed="rId2"/>
          <a:stretch>
            <a:fillRect/>
          </a:stretch>
        </p:blipFill>
        <p:spPr>
          <a:xfrm>
            <a:off x="5876925" y="1235075"/>
            <a:ext cx="8683345"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787997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0FB500-87AE-44A9-9C3D-BD2EE5B0F5AE}"/>
              </a:ext>
            </a:extLst>
          </p:cNvPr>
          <p:cNvSpPr>
            <a:spLocks noGrp="1"/>
          </p:cNvSpPr>
          <p:nvPr>
            <p:ph type="title"/>
          </p:nvPr>
        </p:nvSpPr>
        <p:spPr/>
        <p:txBody>
          <a:bodyPr/>
          <a:lstStyle/>
          <a:p>
            <a:r>
              <a:rPr lang="en-US" dirty="0"/>
              <a:t>Fully utilized azure platform features</a:t>
            </a:r>
          </a:p>
        </p:txBody>
      </p:sp>
      <p:sp>
        <p:nvSpPr>
          <p:cNvPr id="5" name="Text Placeholder 4">
            <a:extLst>
              <a:ext uri="{FF2B5EF4-FFF2-40B4-BE49-F238E27FC236}">
                <a16:creationId xmlns:a16="http://schemas.microsoft.com/office/drawing/2014/main" id="{4064F58F-D3C4-4659-AA93-8BE3A0C2D26C}"/>
              </a:ext>
            </a:extLst>
          </p:cNvPr>
          <p:cNvSpPr>
            <a:spLocks noGrp="1"/>
          </p:cNvSpPr>
          <p:nvPr>
            <p:ph type="body" sz="quarter" idx="10"/>
          </p:nvPr>
        </p:nvSpPr>
        <p:spPr>
          <a:xfrm>
            <a:off x="269242" y="1189180"/>
            <a:ext cx="4938298" cy="5404556"/>
          </a:xfrm>
        </p:spPr>
        <p:txBody>
          <a:bodyPr/>
          <a:lstStyle/>
          <a:p>
            <a:pPr marL="457200" indent="-457200">
              <a:lnSpc>
                <a:spcPct val="100000"/>
              </a:lnSpc>
              <a:buFont typeface="Arial" panose="020B0604020202020204" pitchFamily="34" charset="0"/>
              <a:buChar char="•"/>
            </a:pPr>
            <a:r>
              <a:rPr lang="en-US" sz="3200" dirty="0"/>
              <a:t>Azure </a:t>
            </a:r>
            <a:r>
              <a:rPr lang="en-US" sz="3200" dirty="0" err="1"/>
              <a:t>WebApp</a:t>
            </a:r>
            <a:endParaRPr lang="en-US" sz="3200" dirty="0"/>
          </a:p>
          <a:p>
            <a:pPr marL="457200" indent="-457200">
              <a:lnSpc>
                <a:spcPct val="100000"/>
              </a:lnSpc>
              <a:buFont typeface="Arial" panose="020B0604020202020204" pitchFamily="34" charset="0"/>
              <a:buChar char="•"/>
            </a:pPr>
            <a:r>
              <a:rPr lang="en-US" sz="3200" dirty="0"/>
              <a:t>Azure Functions</a:t>
            </a:r>
          </a:p>
          <a:p>
            <a:pPr marL="457200" indent="-457200">
              <a:lnSpc>
                <a:spcPct val="100000"/>
              </a:lnSpc>
              <a:buFont typeface="Arial" panose="020B0604020202020204" pitchFamily="34" charset="0"/>
              <a:buChar char="•"/>
            </a:pPr>
            <a:r>
              <a:rPr lang="en-US" sz="3200" dirty="0"/>
              <a:t>Logic App</a:t>
            </a:r>
          </a:p>
          <a:p>
            <a:pPr marL="457200" indent="-457200">
              <a:lnSpc>
                <a:spcPct val="100000"/>
              </a:lnSpc>
              <a:buFont typeface="Arial" panose="020B0604020202020204" pitchFamily="34" charset="0"/>
              <a:buChar char="•"/>
            </a:pPr>
            <a:r>
              <a:rPr lang="en-US" sz="3200" dirty="0"/>
              <a:t>Azure Storage</a:t>
            </a:r>
          </a:p>
          <a:p>
            <a:pPr marL="457200" indent="-457200">
              <a:lnSpc>
                <a:spcPct val="100000"/>
              </a:lnSpc>
              <a:buFont typeface="Arial" panose="020B0604020202020204" pitchFamily="34" charset="0"/>
              <a:buChar char="•"/>
            </a:pPr>
            <a:r>
              <a:rPr lang="en-US" sz="3200" dirty="0"/>
              <a:t>SQL Database</a:t>
            </a:r>
          </a:p>
          <a:p>
            <a:pPr marL="457200" indent="-457200">
              <a:lnSpc>
                <a:spcPct val="100000"/>
              </a:lnSpc>
              <a:buFont typeface="Arial" panose="020B0604020202020204" pitchFamily="34" charset="0"/>
              <a:buChar char="•"/>
            </a:pPr>
            <a:r>
              <a:rPr lang="en-US" sz="3200" dirty="0"/>
              <a:t>Power BI</a:t>
            </a:r>
          </a:p>
          <a:p>
            <a:pPr marL="457200" indent="-457200">
              <a:lnSpc>
                <a:spcPct val="100000"/>
              </a:lnSpc>
              <a:buFont typeface="Arial" panose="020B0604020202020204" pitchFamily="34" charset="0"/>
              <a:buChar char="•"/>
            </a:pPr>
            <a:r>
              <a:rPr lang="en-US" sz="3200" dirty="0"/>
              <a:t>Cognitive Services</a:t>
            </a:r>
          </a:p>
          <a:p>
            <a:pPr marL="457200" indent="-457200">
              <a:lnSpc>
                <a:spcPct val="100000"/>
              </a:lnSpc>
              <a:buFont typeface="Arial" panose="020B0604020202020204" pitchFamily="34" charset="0"/>
              <a:buChar char="•"/>
            </a:pPr>
            <a:r>
              <a:rPr lang="en-US" sz="3200" dirty="0"/>
              <a:t>Application Insights</a:t>
            </a:r>
          </a:p>
          <a:p>
            <a:pPr marL="457200" indent="-457200">
              <a:lnSpc>
                <a:spcPct val="100000"/>
              </a:lnSpc>
              <a:buFont typeface="Arial" panose="020B0604020202020204" pitchFamily="34" charset="0"/>
              <a:buChar char="•"/>
            </a:pPr>
            <a:r>
              <a:rPr lang="en-US" sz="3200" dirty="0"/>
              <a:t>Azure Monitor</a:t>
            </a:r>
          </a:p>
        </p:txBody>
      </p:sp>
      <p:pic>
        <p:nvPicPr>
          <p:cNvPr id="6" name="Picture 5" descr="A screenshot of a cell phone&#10;&#10;Description generated with very high confidence">
            <a:extLst>
              <a:ext uri="{FF2B5EF4-FFF2-40B4-BE49-F238E27FC236}">
                <a16:creationId xmlns:a16="http://schemas.microsoft.com/office/drawing/2014/main" id="{320691F1-FF27-4156-8520-DA02161147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6925" y="1235075"/>
            <a:ext cx="6359146" cy="5857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83980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817C-EE4C-42BB-9DA2-1F2A31E8DC0D}"/>
              </a:ext>
            </a:extLst>
          </p:cNvPr>
          <p:cNvSpPr>
            <a:spLocks noGrp="1"/>
          </p:cNvSpPr>
          <p:nvPr>
            <p:ph type="title"/>
          </p:nvPr>
        </p:nvSpPr>
        <p:spPr/>
        <p:txBody>
          <a:bodyPr/>
          <a:lstStyle/>
          <a:p>
            <a:r>
              <a:rPr lang="en-US" dirty="0"/>
              <a:t>Using Microsoft &amp; Open Source Technologies</a:t>
            </a:r>
          </a:p>
        </p:txBody>
      </p:sp>
      <p:sp>
        <p:nvSpPr>
          <p:cNvPr id="3" name="Text Placeholder 2">
            <a:extLst>
              <a:ext uri="{FF2B5EF4-FFF2-40B4-BE49-F238E27FC236}">
                <a16:creationId xmlns:a16="http://schemas.microsoft.com/office/drawing/2014/main" id="{3B0C914D-91C2-4401-9BEC-A331B0DAD47F}"/>
              </a:ext>
            </a:extLst>
          </p:cNvPr>
          <p:cNvSpPr>
            <a:spLocks noGrp="1"/>
          </p:cNvSpPr>
          <p:nvPr>
            <p:ph type="body" sz="quarter" idx="10"/>
          </p:nvPr>
        </p:nvSpPr>
        <p:spPr>
          <a:xfrm>
            <a:off x="269242" y="1189180"/>
            <a:ext cx="11653523" cy="4419671"/>
          </a:xfrm>
        </p:spPr>
        <p:txBody>
          <a:bodyPr/>
          <a:lstStyle/>
          <a:p>
            <a:pPr marL="571500" indent="-571500">
              <a:buFont typeface="Arial" panose="020B0604020202020204" pitchFamily="34" charset="0"/>
              <a:buChar char="•"/>
            </a:pPr>
            <a:r>
              <a:rPr lang="en-US" sz="3200" dirty="0"/>
              <a:t>Visual Studio (Code)</a:t>
            </a:r>
          </a:p>
          <a:p>
            <a:pPr marL="571500" indent="-571500">
              <a:buFont typeface="Arial" panose="020B0604020202020204" pitchFamily="34" charset="0"/>
              <a:buChar char="•"/>
            </a:pPr>
            <a:r>
              <a:rPr lang="en-US" sz="3200" dirty="0"/>
              <a:t>Bot Framework</a:t>
            </a:r>
          </a:p>
          <a:p>
            <a:pPr marL="571500" indent="-571500">
              <a:buFont typeface="Arial" panose="020B0604020202020204" pitchFamily="34" charset="0"/>
              <a:buChar char="•"/>
            </a:pPr>
            <a:r>
              <a:rPr lang="en-US" sz="3200" dirty="0"/>
              <a:t>Vision API</a:t>
            </a:r>
          </a:p>
          <a:p>
            <a:pPr marL="571500" indent="-571500">
              <a:buFont typeface="Arial" panose="020B0604020202020204" pitchFamily="34" charset="0"/>
              <a:buChar char="•"/>
            </a:pPr>
            <a:r>
              <a:rPr lang="en-US" sz="3200" dirty="0"/>
              <a:t>C#</a:t>
            </a:r>
          </a:p>
          <a:p>
            <a:pPr marL="571500" indent="-571500">
              <a:buFont typeface="Arial" panose="020B0604020202020204" pitchFamily="34" charset="0"/>
              <a:buChar char="•"/>
            </a:pPr>
            <a:r>
              <a:rPr lang="en-US" sz="3200" dirty="0"/>
              <a:t>PowerShell</a:t>
            </a:r>
          </a:p>
          <a:p>
            <a:pPr marL="571500" indent="-571500">
              <a:buFont typeface="Arial" panose="020B0604020202020204" pitchFamily="34" charset="0"/>
              <a:buChar char="•"/>
            </a:pPr>
            <a:r>
              <a:rPr lang="en-US" sz="3200" dirty="0"/>
              <a:t>Typescript</a:t>
            </a:r>
          </a:p>
          <a:p>
            <a:pPr marL="571500" indent="-571500">
              <a:buFont typeface="Arial" panose="020B0604020202020204" pitchFamily="34" charset="0"/>
              <a:buChar char="•"/>
            </a:pPr>
            <a:r>
              <a:rPr lang="en-US" sz="3200" dirty="0"/>
              <a:t>Angular</a:t>
            </a:r>
          </a:p>
          <a:p>
            <a:pPr marL="571500" indent="-571500">
              <a:buFont typeface="Arial" panose="020B0604020202020204" pitchFamily="34" charset="0"/>
              <a:buChar char="•"/>
            </a:pPr>
            <a:r>
              <a:rPr lang="en-US" sz="3200" dirty="0"/>
              <a:t>Bootstrap</a:t>
            </a:r>
          </a:p>
        </p:txBody>
      </p:sp>
      <p:pic>
        <p:nvPicPr>
          <p:cNvPr id="7" name="Picture 6" descr="Screen Clipping">
            <a:extLst>
              <a:ext uri="{FF2B5EF4-FFF2-40B4-BE49-F238E27FC236}">
                <a16:creationId xmlns:a16="http://schemas.microsoft.com/office/drawing/2014/main" id="{7004511E-696F-476F-B933-1D1705581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561" y="1251132"/>
            <a:ext cx="7838364" cy="53941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82919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B7B720-35E9-4375-84F5-25443A3A4388}"/>
              </a:ext>
            </a:extLst>
          </p:cNvPr>
          <p:cNvSpPr>
            <a:spLocks noGrp="1"/>
          </p:cNvSpPr>
          <p:nvPr>
            <p:ph type="title"/>
          </p:nvPr>
        </p:nvSpPr>
        <p:spPr/>
        <p:txBody>
          <a:bodyPr/>
          <a:lstStyle/>
          <a:p>
            <a:r>
              <a:rPr lang="ko-KR" altLang="en-US" dirty="0"/>
              <a:t>개요 및 일정</a:t>
            </a:r>
            <a:endParaRPr lang="en-US" dirty="0"/>
          </a:p>
        </p:txBody>
      </p:sp>
      <p:sp>
        <p:nvSpPr>
          <p:cNvPr id="5" name="Text Placeholder 4">
            <a:extLst>
              <a:ext uri="{FF2B5EF4-FFF2-40B4-BE49-F238E27FC236}">
                <a16:creationId xmlns:a16="http://schemas.microsoft.com/office/drawing/2014/main" id="{4D3187FC-C2FF-45E4-BB26-E1048710A5C0}"/>
              </a:ext>
            </a:extLst>
          </p:cNvPr>
          <p:cNvSpPr>
            <a:spLocks noGrp="1"/>
          </p:cNvSpPr>
          <p:nvPr>
            <p:ph type="body" sz="quarter" idx="10"/>
          </p:nvPr>
        </p:nvSpPr>
        <p:spPr>
          <a:xfrm>
            <a:off x="269875" y="1187450"/>
            <a:ext cx="11653838" cy="5269135"/>
          </a:xfrm>
        </p:spPr>
        <p:txBody>
          <a:bodyPr/>
          <a:lstStyle/>
          <a:p>
            <a:pPr>
              <a:lnSpc>
                <a:spcPct val="100000"/>
              </a:lnSpc>
            </a:pPr>
            <a:r>
              <a:rPr lang="ko-KR" altLang="en-US" sz="2800" dirty="0"/>
              <a:t>해외 발주 정보 리스크 분석 시스템 </a:t>
            </a:r>
            <a:r>
              <a:rPr lang="en-US" altLang="ko-KR" sz="2800" dirty="0"/>
              <a:t>Hackfest </a:t>
            </a:r>
            <a:r>
              <a:rPr lang="ko-KR" altLang="en-US" sz="2800" dirty="0"/>
              <a:t>진행의 건</a:t>
            </a:r>
            <a:endParaRPr lang="en-US" sz="2800" dirty="0"/>
          </a:p>
          <a:p>
            <a:pPr>
              <a:lnSpc>
                <a:spcPct val="100000"/>
              </a:lnSpc>
            </a:pPr>
            <a:endParaRPr lang="en-US" altLang="ko-KR" sz="2800" dirty="0"/>
          </a:p>
          <a:p>
            <a:pPr>
              <a:lnSpc>
                <a:spcPct val="100000"/>
              </a:lnSpc>
            </a:pPr>
            <a:r>
              <a:rPr lang="ko-KR" altLang="en-US" sz="2800" dirty="0"/>
              <a:t>일정</a:t>
            </a:r>
            <a:endParaRPr lang="en-US" sz="2800" dirty="0"/>
          </a:p>
          <a:p>
            <a:pPr>
              <a:lnSpc>
                <a:spcPct val="100000"/>
              </a:lnSpc>
            </a:pPr>
            <a:r>
              <a:rPr lang="en-US" sz="2800" dirty="0"/>
              <a:t>5/31 Hackfest Planning </a:t>
            </a:r>
            <a:r>
              <a:rPr lang="ko-KR" altLang="en-US" sz="2800" dirty="0"/>
              <a:t>시작</a:t>
            </a:r>
            <a:endParaRPr lang="en-US" altLang="ko-KR" sz="2800" dirty="0"/>
          </a:p>
          <a:p>
            <a:pPr>
              <a:lnSpc>
                <a:spcPct val="100000"/>
              </a:lnSpc>
            </a:pPr>
            <a:r>
              <a:rPr lang="en-US" sz="2800" dirty="0"/>
              <a:t>6/24 Hackfest</a:t>
            </a:r>
            <a:r>
              <a:rPr lang="ko-KR" altLang="en-US" sz="2800" dirty="0"/>
              <a:t> 내용 및 </a:t>
            </a:r>
            <a:r>
              <a:rPr lang="en-US" altLang="ko-KR" sz="2800" dirty="0"/>
              <a:t>Architecture </a:t>
            </a:r>
            <a:r>
              <a:rPr lang="ko-KR" altLang="en-US" sz="2800" dirty="0"/>
              <a:t>협의</a:t>
            </a:r>
            <a:endParaRPr lang="en-US" altLang="ko-KR" sz="2800" dirty="0"/>
          </a:p>
          <a:p>
            <a:pPr>
              <a:lnSpc>
                <a:spcPct val="100000"/>
              </a:lnSpc>
            </a:pPr>
            <a:r>
              <a:rPr lang="en-US" sz="2800" dirty="0"/>
              <a:t>6/27~7/3 Hackfest</a:t>
            </a:r>
          </a:p>
          <a:p>
            <a:pPr>
              <a:lnSpc>
                <a:spcPct val="100000"/>
              </a:lnSpc>
            </a:pPr>
            <a:endParaRPr lang="en-US" altLang="ko-KR" sz="2800" dirty="0"/>
          </a:p>
          <a:p>
            <a:pPr>
              <a:lnSpc>
                <a:spcPct val="100000"/>
              </a:lnSpc>
            </a:pPr>
            <a:r>
              <a:rPr lang="ko-KR" altLang="en-US" sz="2800" dirty="0"/>
              <a:t>참가인원</a:t>
            </a:r>
            <a:endParaRPr lang="en-US" altLang="ko-KR" sz="2800" dirty="0"/>
          </a:p>
          <a:p>
            <a:pPr>
              <a:lnSpc>
                <a:spcPct val="100000"/>
              </a:lnSpc>
            </a:pPr>
            <a:r>
              <a:rPr lang="en-US" altLang="ko-KR" sz="2800" dirty="0"/>
              <a:t>Microsoft: </a:t>
            </a:r>
            <a:r>
              <a:rPr lang="ko-KR" altLang="en-US" sz="2800" dirty="0"/>
              <a:t>김태영 부장</a:t>
            </a:r>
            <a:r>
              <a:rPr lang="en-US" altLang="ko-KR" sz="2800" dirty="0"/>
              <a:t>, </a:t>
            </a:r>
            <a:r>
              <a:rPr lang="ko-KR" altLang="en-US" sz="2800" dirty="0"/>
              <a:t>성지용 부장</a:t>
            </a:r>
            <a:r>
              <a:rPr lang="en-US" altLang="ko-KR" sz="2800" dirty="0"/>
              <a:t>, </a:t>
            </a:r>
            <a:r>
              <a:rPr lang="ko-KR" altLang="en-US" sz="2800" dirty="0"/>
              <a:t>김명신  부장</a:t>
            </a:r>
            <a:endParaRPr lang="en-US" altLang="ko-KR" sz="2800" dirty="0"/>
          </a:p>
          <a:p>
            <a:pPr>
              <a:lnSpc>
                <a:spcPct val="100000"/>
              </a:lnSpc>
            </a:pPr>
            <a:r>
              <a:rPr lang="ko-KR" altLang="en-US" sz="2800" dirty="0" err="1"/>
              <a:t>유비원</a:t>
            </a:r>
            <a:r>
              <a:rPr lang="en-US" altLang="ko-KR" sz="2800" dirty="0"/>
              <a:t>:</a:t>
            </a:r>
            <a:r>
              <a:rPr lang="ko-KR" altLang="en-US" sz="2800" dirty="0"/>
              <a:t> 이연</a:t>
            </a:r>
            <a:r>
              <a:rPr lang="en-US" altLang="ko-KR" sz="2800" dirty="0"/>
              <a:t> </a:t>
            </a:r>
            <a:r>
              <a:rPr lang="ko-KR" altLang="en-US" sz="2800" dirty="0"/>
              <a:t>상무님</a:t>
            </a:r>
            <a:r>
              <a:rPr lang="en-US" altLang="ko-KR" sz="2800" dirty="0"/>
              <a:t>, </a:t>
            </a:r>
            <a:r>
              <a:rPr lang="ko-KR" altLang="en-US" sz="2800" dirty="0" err="1"/>
              <a:t>김상익</a:t>
            </a:r>
            <a:r>
              <a:rPr lang="ko-KR" altLang="en-US" sz="2800" dirty="0"/>
              <a:t> 상무님</a:t>
            </a:r>
            <a:r>
              <a:rPr lang="en-US" altLang="ko-KR" sz="2800" dirty="0"/>
              <a:t>, </a:t>
            </a:r>
            <a:r>
              <a:rPr lang="ko-KR" altLang="en-US" sz="2800" dirty="0"/>
              <a:t>이미진 </a:t>
            </a:r>
            <a:r>
              <a:rPr lang="ko-KR" altLang="en-US" sz="2800" dirty="0" err="1"/>
              <a:t>담당님</a:t>
            </a:r>
            <a:endParaRPr lang="en-US" altLang="ko-KR" sz="2800" dirty="0"/>
          </a:p>
        </p:txBody>
      </p:sp>
    </p:spTree>
    <p:extLst>
      <p:ext uri="{BB962C8B-B14F-4D97-AF65-F5344CB8AC3E}">
        <p14:creationId xmlns:p14="http://schemas.microsoft.com/office/powerpoint/2010/main" val="34475487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8ED35-CDE0-4829-BCA9-0C4E731B4FB6}"/>
              </a:ext>
            </a:extLst>
          </p:cNvPr>
          <p:cNvSpPr>
            <a:spLocks noGrp="1"/>
          </p:cNvSpPr>
          <p:nvPr>
            <p:ph type="title"/>
          </p:nvPr>
        </p:nvSpPr>
        <p:spPr/>
        <p:txBody>
          <a:bodyPr/>
          <a:lstStyle/>
          <a:p>
            <a:r>
              <a:rPr lang="en-US" dirty="0"/>
              <a:t>Architecture</a:t>
            </a:r>
          </a:p>
        </p:txBody>
      </p:sp>
      <p:sp>
        <p:nvSpPr>
          <p:cNvPr id="3" name="Text Placeholder 2">
            <a:extLst>
              <a:ext uri="{FF2B5EF4-FFF2-40B4-BE49-F238E27FC236}">
                <a16:creationId xmlns:a16="http://schemas.microsoft.com/office/drawing/2014/main" id="{976B0C47-AEA7-4799-B51E-32BCE18DD5F2}"/>
              </a:ext>
            </a:extLst>
          </p:cNvPr>
          <p:cNvSpPr>
            <a:spLocks noGrp="1"/>
          </p:cNvSpPr>
          <p:nvPr>
            <p:ph type="body" sz="quarter" idx="4294967295"/>
          </p:nvPr>
        </p:nvSpPr>
        <p:spPr>
          <a:xfrm>
            <a:off x="466725" y="2801144"/>
            <a:ext cx="11653837" cy="3380990"/>
          </a:xfrm>
        </p:spPr>
        <p:txBody>
          <a:bodyPr/>
          <a:lstStyle/>
          <a:p>
            <a:r>
              <a:rPr lang="en-US" dirty="0"/>
              <a:t>Microservices </a:t>
            </a:r>
          </a:p>
          <a:p>
            <a:r>
              <a:rPr lang="en-US" dirty="0"/>
              <a:t>Serverless</a:t>
            </a:r>
          </a:p>
          <a:p>
            <a:r>
              <a:rPr lang="en-US" dirty="0"/>
              <a:t>Reactive / Elastic</a:t>
            </a:r>
          </a:p>
          <a:p>
            <a:r>
              <a:rPr lang="en-US" dirty="0"/>
              <a:t>Loosely Coupled</a:t>
            </a:r>
          </a:p>
          <a:p>
            <a:r>
              <a:rPr lang="en-US" dirty="0"/>
              <a:t>Asynchronous IO / Messaging</a:t>
            </a:r>
          </a:p>
        </p:txBody>
      </p:sp>
    </p:spTree>
    <p:extLst>
      <p:ext uri="{BB962C8B-B14F-4D97-AF65-F5344CB8AC3E}">
        <p14:creationId xmlns:p14="http://schemas.microsoft.com/office/powerpoint/2010/main" val="19408258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DB057E-FB15-4C8D-8F05-D9111419AFFF}"/>
              </a:ext>
            </a:extLst>
          </p:cNvPr>
          <p:cNvSpPr>
            <a:spLocks noGrp="1"/>
          </p:cNvSpPr>
          <p:nvPr>
            <p:ph type="title"/>
          </p:nvPr>
        </p:nvSpPr>
        <p:spPr/>
        <p:txBody>
          <a:bodyPr/>
          <a:lstStyle/>
          <a:p>
            <a:r>
              <a:rPr lang="en-US" altLang="ko-KR" dirty="0"/>
              <a:t>Architecture</a:t>
            </a:r>
            <a:endParaRPr lang="en-US" dirty="0"/>
          </a:p>
        </p:txBody>
      </p:sp>
      <p:sp>
        <p:nvSpPr>
          <p:cNvPr id="4" name="Rectangle: Rounded Corners 3">
            <a:extLst>
              <a:ext uri="{FF2B5EF4-FFF2-40B4-BE49-F238E27FC236}">
                <a16:creationId xmlns:a16="http://schemas.microsoft.com/office/drawing/2014/main" id="{06C339A9-4C35-4BF9-A0A6-B0E2F94967EB}"/>
              </a:ext>
            </a:extLst>
          </p:cNvPr>
          <p:cNvSpPr/>
          <p:nvPr/>
        </p:nvSpPr>
        <p:spPr bwMode="auto">
          <a:xfrm>
            <a:off x="1183752" y="1189176"/>
            <a:ext cx="4093098" cy="3770174"/>
          </a:xfrm>
          <a:prstGeom prst="round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FFC000"/>
                </a:solidFill>
                <a:ea typeface="Segoe UI" pitchFamily="34" charset="0"/>
                <a:cs typeface="Segoe UI" pitchFamily="34" charset="0"/>
              </a:rPr>
              <a:t>Frontend</a:t>
            </a:r>
            <a:endParaRPr lang="en-US" sz="2400" dirty="0">
              <a:solidFill>
                <a:srgbClr val="FFC000"/>
              </a:soli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Ingestion Acquisition Information using multiple channels  </a:t>
            </a: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21F0CF6C-9956-4E19-8B2C-C9587EC89AA8}"/>
              </a:ext>
            </a:extLst>
          </p:cNvPr>
          <p:cNvSpPr/>
          <p:nvPr/>
        </p:nvSpPr>
        <p:spPr bwMode="auto">
          <a:xfrm>
            <a:off x="5408010" y="1189176"/>
            <a:ext cx="6345839" cy="1788974"/>
          </a:xfrm>
          <a:prstGeom prst="round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FFC000"/>
                </a:solidFill>
                <a:ea typeface="Segoe UI" pitchFamily="34" charset="0"/>
                <a:cs typeface="Segoe UI" pitchFamily="34" charset="0"/>
              </a:rPr>
              <a:t>Backend</a:t>
            </a:r>
            <a:endParaRPr lang="en-US" sz="2400" dirty="0">
              <a:solidFill>
                <a:srgbClr val="FFC000"/>
              </a:soli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Optical character recognition &amp; </a:t>
            </a:r>
            <a:r>
              <a:rPr lang="en-US" sz="2400">
                <a:gradFill>
                  <a:gsLst>
                    <a:gs pos="0">
                      <a:srgbClr val="FFFFFF"/>
                    </a:gs>
                    <a:gs pos="100000">
                      <a:srgbClr val="FFFFFF"/>
                    </a:gs>
                  </a:gsLst>
                  <a:lin ang="5400000" scaled="0"/>
                </a:gradFill>
                <a:ea typeface="Segoe UI" pitchFamily="34" charset="0"/>
                <a:cs typeface="Segoe UI" pitchFamily="34" charset="0"/>
              </a:rPr>
              <a:t>Spell Checking </a:t>
            </a:r>
            <a:r>
              <a:rPr lang="en-US" sz="2400" dirty="0">
                <a:gradFill>
                  <a:gsLst>
                    <a:gs pos="0">
                      <a:srgbClr val="FFFFFF"/>
                    </a:gs>
                    <a:gs pos="100000">
                      <a:srgbClr val="FFFFFF"/>
                    </a:gs>
                  </a:gsLst>
                  <a:lin ang="5400000" scaled="0"/>
                </a:gradFill>
                <a:ea typeface="Segoe UI" pitchFamily="34" charset="0"/>
                <a:cs typeface="Segoe UI" pitchFamily="34" charset="0"/>
              </a:rPr>
              <a:t>to mitigate recognition error</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C3F6BC8-F273-4BF1-84E9-D757BF1380CA}"/>
              </a:ext>
            </a:extLst>
          </p:cNvPr>
          <p:cNvSpPr/>
          <p:nvPr/>
        </p:nvSpPr>
        <p:spPr bwMode="auto">
          <a:xfrm>
            <a:off x="1183752" y="5121765"/>
            <a:ext cx="5219699" cy="1300782"/>
          </a:xfrm>
          <a:prstGeom prst="round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FFC000"/>
                </a:solidFill>
                <a:ea typeface="Segoe UI" pitchFamily="34" charset="0"/>
                <a:cs typeface="Segoe UI" pitchFamily="34" charset="0"/>
              </a:rPr>
              <a:t>Monitoring</a:t>
            </a:r>
            <a:endParaRPr lang="en-US" sz="2400" dirty="0">
              <a:solidFill>
                <a:srgbClr val="FFC000"/>
              </a:soli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 Perf. Monitoring</a:t>
            </a:r>
          </a:p>
        </p:txBody>
      </p:sp>
      <p:sp>
        <p:nvSpPr>
          <p:cNvPr id="7" name="Rectangle: Rounded Corners 6">
            <a:extLst>
              <a:ext uri="{FF2B5EF4-FFF2-40B4-BE49-F238E27FC236}">
                <a16:creationId xmlns:a16="http://schemas.microsoft.com/office/drawing/2014/main" id="{F3AA5F61-E6D8-47D2-A8CC-831A83191AD7}"/>
              </a:ext>
            </a:extLst>
          </p:cNvPr>
          <p:cNvSpPr/>
          <p:nvPr/>
        </p:nvSpPr>
        <p:spPr bwMode="auto">
          <a:xfrm>
            <a:off x="5434080" y="3162300"/>
            <a:ext cx="6345839" cy="1823798"/>
          </a:xfrm>
          <a:prstGeom prst="round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FFC000"/>
                </a:solidFill>
                <a:ea typeface="Segoe UI" pitchFamily="34" charset="0"/>
                <a:cs typeface="Segoe UI" pitchFamily="34" charset="0"/>
              </a:rPr>
              <a:t>Analytics</a:t>
            </a:r>
            <a:endParaRPr lang="en-US" sz="2400" dirty="0">
              <a:solidFill>
                <a:srgbClr val="FFC000"/>
              </a:soli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Analytics Acquisition Information and Risks</a:t>
            </a:r>
          </a:p>
        </p:txBody>
      </p:sp>
      <p:sp>
        <p:nvSpPr>
          <p:cNvPr id="9" name="Rectangle: Rounded Corners 8">
            <a:extLst>
              <a:ext uri="{FF2B5EF4-FFF2-40B4-BE49-F238E27FC236}">
                <a16:creationId xmlns:a16="http://schemas.microsoft.com/office/drawing/2014/main" id="{39E3403E-8594-45CF-87F5-04F2C55145CD}"/>
              </a:ext>
            </a:extLst>
          </p:cNvPr>
          <p:cNvSpPr/>
          <p:nvPr/>
        </p:nvSpPr>
        <p:spPr bwMode="auto">
          <a:xfrm>
            <a:off x="6578600" y="5121765"/>
            <a:ext cx="5219699" cy="1300782"/>
          </a:xfrm>
          <a:prstGeom prst="round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800" dirty="0">
                <a:solidFill>
                  <a:srgbClr val="FFC000"/>
                </a:solidFill>
                <a:ea typeface="Segoe UI" pitchFamily="34" charset="0"/>
                <a:cs typeface="Segoe UI" pitchFamily="34" charset="0"/>
              </a:rPr>
              <a:t>Visualization</a:t>
            </a:r>
            <a:endParaRPr lang="en-US" sz="2400" dirty="0">
              <a:solidFill>
                <a:srgbClr val="FFC000"/>
              </a:soli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Visualization Analyzed Results</a:t>
            </a:r>
          </a:p>
        </p:txBody>
      </p:sp>
    </p:spTree>
    <p:extLst>
      <p:ext uri="{BB962C8B-B14F-4D97-AF65-F5344CB8AC3E}">
        <p14:creationId xmlns:p14="http://schemas.microsoft.com/office/powerpoint/2010/main" val="200022433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Rounded Corners 194">
            <a:extLst>
              <a:ext uri="{FF2B5EF4-FFF2-40B4-BE49-F238E27FC236}">
                <a16:creationId xmlns:a16="http://schemas.microsoft.com/office/drawing/2014/main" id="{61353ED8-6345-4F5A-8171-B1C0AD965E08}"/>
              </a:ext>
            </a:extLst>
          </p:cNvPr>
          <p:cNvSpPr/>
          <p:nvPr/>
        </p:nvSpPr>
        <p:spPr bwMode="auto">
          <a:xfrm>
            <a:off x="3665124" y="5170764"/>
            <a:ext cx="6037092" cy="1116116"/>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CCA9C140-9CB3-4714-A136-F507C38F5DEA}"/>
              </a:ext>
            </a:extLst>
          </p:cNvPr>
          <p:cNvSpPr/>
          <p:nvPr/>
        </p:nvSpPr>
        <p:spPr bwMode="auto">
          <a:xfrm>
            <a:off x="1384953" y="2614913"/>
            <a:ext cx="1712278" cy="1548715"/>
          </a:xfrm>
          <a:prstGeom prst="roundRect">
            <a:avLst/>
          </a:prstGeom>
          <a:no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CFF128F-AED0-4A8A-B4AB-ACA4DF090A53}"/>
              </a:ext>
            </a:extLst>
          </p:cNvPr>
          <p:cNvSpPr>
            <a:spLocks noGrp="1"/>
          </p:cNvSpPr>
          <p:nvPr>
            <p:ph type="title"/>
          </p:nvPr>
        </p:nvSpPr>
        <p:spPr>
          <a:xfrm>
            <a:off x="269240" y="289511"/>
            <a:ext cx="11655840" cy="899665"/>
          </a:xfrm>
        </p:spPr>
        <p:txBody>
          <a:bodyPr/>
          <a:lstStyle/>
          <a:p>
            <a:r>
              <a:rPr lang="en-US" altLang="ko-KR" dirty="0"/>
              <a:t>Architecture</a:t>
            </a:r>
            <a:endParaRPr lang="en-US" dirty="0"/>
          </a:p>
        </p:txBody>
      </p:sp>
      <p:pic>
        <p:nvPicPr>
          <p:cNvPr id="11" name="Picture 10">
            <a:extLst>
              <a:ext uri="{FF2B5EF4-FFF2-40B4-BE49-F238E27FC236}">
                <a16:creationId xmlns:a16="http://schemas.microsoft.com/office/drawing/2014/main" id="{93FF8D31-4663-4240-8092-5D0D0EC69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7747" y="2016645"/>
            <a:ext cx="665932" cy="665932"/>
          </a:xfrm>
          <a:prstGeom prst="rect">
            <a:avLst/>
          </a:prstGeom>
        </p:spPr>
      </p:pic>
      <p:pic>
        <p:nvPicPr>
          <p:cNvPr id="15" name="Picture 14" descr="Screen Clipping">
            <a:extLst>
              <a:ext uri="{FF2B5EF4-FFF2-40B4-BE49-F238E27FC236}">
                <a16:creationId xmlns:a16="http://schemas.microsoft.com/office/drawing/2014/main" id="{E2F95F62-BFA4-4E29-AF26-E539A967EE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579" y="2674279"/>
            <a:ext cx="717267" cy="661557"/>
          </a:xfrm>
          <a:prstGeom prst="rect">
            <a:avLst/>
          </a:prstGeom>
        </p:spPr>
      </p:pic>
      <p:sp>
        <p:nvSpPr>
          <p:cNvPr id="16" name="TextBox 15">
            <a:extLst>
              <a:ext uri="{FF2B5EF4-FFF2-40B4-BE49-F238E27FC236}">
                <a16:creationId xmlns:a16="http://schemas.microsoft.com/office/drawing/2014/main" id="{176A28F2-7296-4B34-A46D-30287910DB05}"/>
              </a:ext>
            </a:extLst>
          </p:cNvPr>
          <p:cNvSpPr txBox="1"/>
          <p:nvPr/>
        </p:nvSpPr>
        <p:spPr>
          <a:xfrm>
            <a:off x="2273785" y="2837469"/>
            <a:ext cx="822661" cy="446276"/>
          </a:xfrm>
          <a:prstGeom prst="rect">
            <a:avLst/>
          </a:prstGeom>
          <a:noFill/>
        </p:spPr>
        <p:txBody>
          <a:bodyPr wrap="none" rtlCol="0">
            <a:spAutoFit/>
          </a:bodyPr>
          <a:lstStyle/>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Bot</a:t>
            </a:r>
            <a:endParaRPr lang="en-US" altLang="ko-KR" sz="1050" dirty="0">
              <a:solidFill>
                <a:schemeClr val="accent1">
                  <a:lumMod val="75000"/>
                </a:schemeClr>
              </a:solidFill>
              <a:latin typeface="SeoulNamsan B" panose="02020603020101020101" pitchFamily="18" charset="-127"/>
              <a:ea typeface="SeoulNamsan B" panose="02020603020101020101" pitchFamily="18" charset="-127"/>
            </a:endParaRPr>
          </a:p>
          <a:p>
            <a:r>
              <a:rPr lang="en-US" altLang="ko-KR" sz="1050" dirty="0">
                <a:solidFill>
                  <a:schemeClr val="accent1">
                    <a:lumMod val="75000"/>
                  </a:schemeClr>
                </a:solidFill>
                <a:latin typeface="SeoulNamsan B" panose="02020603020101020101" pitchFamily="18" charset="-127"/>
                <a:ea typeface="SeoulNamsan B" panose="02020603020101020101" pitchFamily="18" charset="-127"/>
              </a:rPr>
              <a:t>Web Chat</a:t>
            </a:r>
            <a:endParaRPr lang="ko-KR" altLang="en-US" sz="1050" dirty="0">
              <a:solidFill>
                <a:schemeClr val="accent1">
                  <a:lumMod val="75000"/>
                </a:schemeClr>
              </a:solidFill>
              <a:latin typeface="SeoulNamsan B" panose="02020603020101020101" pitchFamily="18" charset="-127"/>
              <a:ea typeface="SeoulNamsan B" panose="02020603020101020101" pitchFamily="18" charset="-127"/>
            </a:endParaRPr>
          </a:p>
        </p:txBody>
      </p:sp>
      <p:grpSp>
        <p:nvGrpSpPr>
          <p:cNvPr id="47" name="Group 46">
            <a:extLst>
              <a:ext uri="{FF2B5EF4-FFF2-40B4-BE49-F238E27FC236}">
                <a16:creationId xmlns:a16="http://schemas.microsoft.com/office/drawing/2014/main" id="{BC096B98-DC85-4143-A259-EC6A7E87F57A}"/>
              </a:ext>
            </a:extLst>
          </p:cNvPr>
          <p:cNvGrpSpPr/>
          <p:nvPr/>
        </p:nvGrpSpPr>
        <p:grpSpPr>
          <a:xfrm>
            <a:off x="1612520" y="3400057"/>
            <a:ext cx="1528752" cy="672309"/>
            <a:chOff x="2548432" y="2686144"/>
            <a:chExt cx="2144515" cy="943107"/>
          </a:xfrm>
        </p:grpSpPr>
        <p:pic>
          <p:nvPicPr>
            <p:cNvPr id="14" name="Picture 13" descr="Screen Clipping">
              <a:extLst>
                <a:ext uri="{FF2B5EF4-FFF2-40B4-BE49-F238E27FC236}">
                  <a16:creationId xmlns:a16="http://schemas.microsoft.com/office/drawing/2014/main" id="{A4FB2CD0-C34F-405C-9CDE-81D419DF42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8432" y="2686144"/>
              <a:ext cx="924054" cy="943107"/>
            </a:xfrm>
            <a:prstGeom prst="rect">
              <a:avLst/>
            </a:prstGeom>
          </p:spPr>
        </p:pic>
        <p:sp>
          <p:nvSpPr>
            <p:cNvPr id="17" name="TextBox 16">
              <a:extLst>
                <a:ext uri="{FF2B5EF4-FFF2-40B4-BE49-F238E27FC236}">
                  <a16:creationId xmlns:a16="http://schemas.microsoft.com/office/drawing/2014/main" id="{062573E3-FF56-4982-AD5C-B78D2A2E4962}"/>
                </a:ext>
              </a:extLst>
            </p:cNvPr>
            <p:cNvSpPr txBox="1"/>
            <p:nvPr/>
          </p:nvSpPr>
          <p:spPr>
            <a:xfrm>
              <a:off x="3469218" y="2911392"/>
              <a:ext cx="1223729" cy="615238"/>
            </a:xfrm>
            <a:prstGeom prst="rect">
              <a:avLst/>
            </a:prstGeom>
            <a:noFill/>
          </p:spPr>
          <p:txBody>
            <a:bodyPr wrap="none" rtlCol="0">
              <a:spAutoFit/>
            </a:bodyPr>
            <a:lstStyle/>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Bot</a:t>
              </a:r>
              <a:endParaRPr lang="en-US" altLang="ko-KR" sz="1050" dirty="0">
                <a:solidFill>
                  <a:schemeClr val="accent1">
                    <a:lumMod val="75000"/>
                  </a:schemeClr>
                </a:solidFill>
                <a:latin typeface="SeoulNamsan B" panose="02020603020101020101" pitchFamily="18" charset="-127"/>
                <a:ea typeface="SeoulNamsan B" panose="02020603020101020101" pitchFamily="18" charset="-127"/>
              </a:endParaRPr>
            </a:p>
            <a:p>
              <a:r>
                <a:rPr lang="en-US" altLang="ko-KR" sz="1050" dirty="0">
                  <a:solidFill>
                    <a:schemeClr val="accent1">
                      <a:lumMod val="75000"/>
                    </a:schemeClr>
                  </a:solidFill>
                  <a:latin typeface="SeoulNamsan B" panose="02020603020101020101" pitchFamily="18" charset="-127"/>
                  <a:ea typeface="SeoulNamsan B" panose="02020603020101020101" pitchFamily="18" charset="-127"/>
                </a:rPr>
                <a:t>Skype Web</a:t>
              </a:r>
              <a:endParaRPr lang="ko-KR" altLang="en-US" sz="1050" dirty="0">
                <a:solidFill>
                  <a:schemeClr val="accent1">
                    <a:lumMod val="75000"/>
                  </a:schemeClr>
                </a:solidFill>
                <a:latin typeface="SeoulNamsan B" panose="02020603020101020101" pitchFamily="18" charset="-127"/>
                <a:ea typeface="SeoulNamsan B" panose="02020603020101020101" pitchFamily="18" charset="-127"/>
              </a:endParaRPr>
            </a:p>
          </p:txBody>
        </p:sp>
      </p:grpSp>
      <p:pic>
        <p:nvPicPr>
          <p:cNvPr id="33" name="Picture 32">
            <a:extLst>
              <a:ext uri="{FF2B5EF4-FFF2-40B4-BE49-F238E27FC236}">
                <a16:creationId xmlns:a16="http://schemas.microsoft.com/office/drawing/2014/main" id="{6D933F2C-125D-4F80-BC8F-E8F0B7E4ADAE}"/>
              </a:ext>
            </a:extLst>
          </p:cNvPr>
          <p:cNvPicPr>
            <a:picLocks noChangeAspect="1"/>
          </p:cNvPicPr>
          <p:nvPr/>
        </p:nvPicPr>
        <p:blipFill>
          <a:blip r:embed="rId5"/>
          <a:stretch>
            <a:fillRect/>
          </a:stretch>
        </p:blipFill>
        <p:spPr>
          <a:xfrm>
            <a:off x="1618825" y="4236194"/>
            <a:ext cx="1286397" cy="1436400"/>
          </a:xfrm>
          <a:prstGeom prst="rect">
            <a:avLst/>
          </a:prstGeom>
        </p:spPr>
      </p:pic>
      <p:pic>
        <p:nvPicPr>
          <p:cNvPr id="35" name="Picture 34">
            <a:extLst>
              <a:ext uri="{FF2B5EF4-FFF2-40B4-BE49-F238E27FC236}">
                <a16:creationId xmlns:a16="http://schemas.microsoft.com/office/drawing/2014/main" id="{68325D73-4218-4A3E-ABF8-0BF6C47F51E5}"/>
              </a:ext>
            </a:extLst>
          </p:cNvPr>
          <p:cNvPicPr>
            <a:picLocks noChangeAspect="1"/>
          </p:cNvPicPr>
          <p:nvPr/>
        </p:nvPicPr>
        <p:blipFill>
          <a:blip r:embed="rId6"/>
          <a:stretch>
            <a:fillRect/>
          </a:stretch>
        </p:blipFill>
        <p:spPr>
          <a:xfrm>
            <a:off x="3585940" y="3778300"/>
            <a:ext cx="698392" cy="7128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2" name="Picture 41">
            <a:extLst>
              <a:ext uri="{FF2B5EF4-FFF2-40B4-BE49-F238E27FC236}">
                <a16:creationId xmlns:a16="http://schemas.microsoft.com/office/drawing/2014/main" id="{5367E5D1-9CE0-4BDB-9D7C-358D370A31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7917" y="5370116"/>
            <a:ext cx="780290" cy="780290"/>
          </a:xfrm>
          <a:prstGeom prst="rect">
            <a:avLst/>
          </a:prstGeom>
        </p:spPr>
      </p:pic>
      <p:grpSp>
        <p:nvGrpSpPr>
          <p:cNvPr id="59" name="Group 58">
            <a:extLst>
              <a:ext uri="{FF2B5EF4-FFF2-40B4-BE49-F238E27FC236}">
                <a16:creationId xmlns:a16="http://schemas.microsoft.com/office/drawing/2014/main" id="{8FC27038-3763-4DF0-BA67-3A08CB8680DD}"/>
              </a:ext>
            </a:extLst>
          </p:cNvPr>
          <p:cNvGrpSpPr/>
          <p:nvPr/>
        </p:nvGrpSpPr>
        <p:grpSpPr>
          <a:xfrm>
            <a:off x="4668187" y="3768075"/>
            <a:ext cx="1521803" cy="733884"/>
            <a:chOff x="4086128" y="3505746"/>
            <a:chExt cx="1521803" cy="733884"/>
          </a:xfrm>
        </p:grpSpPr>
        <p:pic>
          <p:nvPicPr>
            <p:cNvPr id="54" name="Picture 53">
              <a:extLst>
                <a:ext uri="{FF2B5EF4-FFF2-40B4-BE49-F238E27FC236}">
                  <a16:creationId xmlns:a16="http://schemas.microsoft.com/office/drawing/2014/main" id="{5F4A1D3F-24C1-4135-9912-E9157EF79E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86128" y="3505746"/>
              <a:ext cx="733884" cy="7338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8" name="TextBox 57">
              <a:extLst>
                <a:ext uri="{FF2B5EF4-FFF2-40B4-BE49-F238E27FC236}">
                  <a16:creationId xmlns:a16="http://schemas.microsoft.com/office/drawing/2014/main" id="{EC212179-CE69-4385-B693-3C073B5C3DDA}"/>
                </a:ext>
              </a:extLst>
            </p:cNvPr>
            <p:cNvSpPr txBox="1"/>
            <p:nvPr/>
          </p:nvSpPr>
          <p:spPr>
            <a:xfrm>
              <a:off x="4830154" y="3641855"/>
              <a:ext cx="777777" cy="461665"/>
            </a:xfrm>
            <a:prstGeom prst="rect">
              <a:avLst/>
            </a:prstGeom>
            <a:noFill/>
          </p:spPr>
          <p:txBody>
            <a:bodyPr wrap="none" rtlCol="0">
              <a:spAutoFit/>
            </a:bodyPr>
            <a:lstStyle/>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Uniqone</a:t>
              </a:r>
            </a:p>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Bot App</a:t>
              </a:r>
              <a:endParaRPr lang="ko-KR" altLang="en-US" sz="1050" dirty="0">
                <a:solidFill>
                  <a:schemeClr val="accent1">
                    <a:lumMod val="75000"/>
                  </a:schemeClr>
                </a:solidFill>
                <a:latin typeface="SeoulNamsan B" panose="02020603020101020101" pitchFamily="18" charset="-127"/>
                <a:ea typeface="SeoulNamsan B" panose="02020603020101020101" pitchFamily="18" charset="-127"/>
              </a:endParaRPr>
            </a:p>
          </p:txBody>
        </p:sp>
      </p:grpSp>
      <p:sp>
        <p:nvSpPr>
          <p:cNvPr id="60" name="TextBox 59">
            <a:extLst>
              <a:ext uri="{FF2B5EF4-FFF2-40B4-BE49-F238E27FC236}">
                <a16:creationId xmlns:a16="http://schemas.microsoft.com/office/drawing/2014/main" id="{32415C66-A56B-4382-947E-6B1B58BFD154}"/>
              </a:ext>
            </a:extLst>
          </p:cNvPr>
          <p:cNvSpPr txBox="1"/>
          <p:nvPr/>
        </p:nvSpPr>
        <p:spPr>
          <a:xfrm>
            <a:off x="1893679" y="2098920"/>
            <a:ext cx="844334" cy="461665"/>
          </a:xfrm>
          <a:prstGeom prst="rect">
            <a:avLst/>
          </a:prstGeom>
          <a:noFill/>
        </p:spPr>
        <p:txBody>
          <a:bodyPr wrap="none" rtlCol="0">
            <a:spAutoFit/>
          </a:bodyPr>
          <a:lstStyle/>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Uniqone</a:t>
            </a:r>
          </a:p>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Web App</a:t>
            </a:r>
            <a:endParaRPr lang="ko-KR" altLang="en-US" sz="1050" dirty="0">
              <a:solidFill>
                <a:schemeClr val="accent1">
                  <a:lumMod val="75000"/>
                </a:schemeClr>
              </a:solidFill>
              <a:latin typeface="SeoulNamsan B" panose="02020603020101020101" pitchFamily="18" charset="-127"/>
              <a:ea typeface="SeoulNamsan B" panose="02020603020101020101" pitchFamily="18" charset="-127"/>
            </a:endParaRPr>
          </a:p>
        </p:txBody>
      </p:sp>
      <p:grpSp>
        <p:nvGrpSpPr>
          <p:cNvPr id="92" name="Group 91">
            <a:extLst>
              <a:ext uri="{FF2B5EF4-FFF2-40B4-BE49-F238E27FC236}">
                <a16:creationId xmlns:a16="http://schemas.microsoft.com/office/drawing/2014/main" id="{8D0E84EF-9719-45DA-9C82-8A3E83DE9871}"/>
              </a:ext>
            </a:extLst>
          </p:cNvPr>
          <p:cNvGrpSpPr/>
          <p:nvPr/>
        </p:nvGrpSpPr>
        <p:grpSpPr>
          <a:xfrm>
            <a:off x="5456684" y="898724"/>
            <a:ext cx="1717988" cy="1898170"/>
            <a:chOff x="3812570" y="1355683"/>
            <a:chExt cx="1717988" cy="1898170"/>
          </a:xfrm>
        </p:grpSpPr>
        <p:pic>
          <p:nvPicPr>
            <p:cNvPr id="82" name="Picture 81">
              <a:extLst>
                <a:ext uri="{FF2B5EF4-FFF2-40B4-BE49-F238E27FC236}">
                  <a16:creationId xmlns:a16="http://schemas.microsoft.com/office/drawing/2014/main" id="{36E5382F-4F09-4B70-B672-18E7E33C3F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2570" y="1355683"/>
              <a:ext cx="780290" cy="7802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4" name="Rectangle: Rounded Corners 83">
              <a:extLst>
                <a:ext uri="{FF2B5EF4-FFF2-40B4-BE49-F238E27FC236}">
                  <a16:creationId xmlns:a16="http://schemas.microsoft.com/office/drawing/2014/main" id="{2ED6AB2D-9C92-4867-9863-E16A96321DB5}"/>
                </a:ext>
              </a:extLst>
            </p:cNvPr>
            <p:cNvSpPr/>
            <p:nvPr/>
          </p:nvSpPr>
          <p:spPr bwMode="auto">
            <a:xfrm>
              <a:off x="4189442" y="1705138"/>
              <a:ext cx="1341116" cy="1548715"/>
            </a:xfrm>
            <a:prstGeom prst="roundRect">
              <a:avLst/>
            </a:prstGeom>
            <a:no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a:extLst>
                <a:ext uri="{FF2B5EF4-FFF2-40B4-BE49-F238E27FC236}">
                  <a16:creationId xmlns:a16="http://schemas.microsoft.com/office/drawing/2014/main" id="{FD7C818A-605E-4D4E-8E45-5E577C878C84}"/>
                </a:ext>
              </a:extLst>
            </p:cNvPr>
            <p:cNvSpPr txBox="1"/>
            <p:nvPr/>
          </p:nvSpPr>
          <p:spPr>
            <a:xfrm>
              <a:off x="4428631" y="2087447"/>
              <a:ext cx="862737" cy="461665"/>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PDF </a:t>
              </a:r>
            </a:p>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Container</a:t>
              </a:r>
              <a:endParaRPr lang="ko-KR" altLang="en-US" sz="1050" dirty="0">
                <a:solidFill>
                  <a:schemeClr val="accent1">
                    <a:lumMod val="75000"/>
                  </a:schemeClr>
                </a:solidFill>
                <a:latin typeface="SeoulNamsan B" panose="02020603020101020101" pitchFamily="18" charset="-127"/>
                <a:ea typeface="SeoulNamsan B" panose="02020603020101020101" pitchFamily="18" charset="-127"/>
              </a:endParaRPr>
            </a:p>
          </p:txBody>
        </p:sp>
        <p:sp>
          <p:nvSpPr>
            <p:cNvPr id="86" name="TextBox 85">
              <a:extLst>
                <a:ext uri="{FF2B5EF4-FFF2-40B4-BE49-F238E27FC236}">
                  <a16:creationId xmlns:a16="http://schemas.microsoft.com/office/drawing/2014/main" id="{E67CB98E-D649-4A71-A097-AC9D92D79B94}"/>
                </a:ext>
              </a:extLst>
            </p:cNvPr>
            <p:cNvSpPr txBox="1"/>
            <p:nvPr/>
          </p:nvSpPr>
          <p:spPr>
            <a:xfrm>
              <a:off x="4428631" y="2574714"/>
              <a:ext cx="862737" cy="461665"/>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Text</a:t>
              </a:r>
            </a:p>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Container</a:t>
              </a:r>
              <a:endParaRPr lang="ko-KR" altLang="en-US" sz="1050" dirty="0">
                <a:solidFill>
                  <a:schemeClr val="accent1">
                    <a:lumMod val="75000"/>
                  </a:schemeClr>
                </a:solidFill>
                <a:latin typeface="SeoulNamsan B" panose="02020603020101020101" pitchFamily="18" charset="-127"/>
                <a:ea typeface="SeoulNamsan B" panose="02020603020101020101" pitchFamily="18" charset="-127"/>
              </a:endParaRPr>
            </a:p>
          </p:txBody>
        </p:sp>
      </p:grpSp>
      <p:grpSp>
        <p:nvGrpSpPr>
          <p:cNvPr id="91" name="Group 90">
            <a:extLst>
              <a:ext uri="{FF2B5EF4-FFF2-40B4-BE49-F238E27FC236}">
                <a16:creationId xmlns:a16="http://schemas.microsoft.com/office/drawing/2014/main" id="{5AE3F2B8-1A9E-4FC3-8E90-69699336A5E1}"/>
              </a:ext>
            </a:extLst>
          </p:cNvPr>
          <p:cNvGrpSpPr/>
          <p:nvPr/>
        </p:nvGrpSpPr>
        <p:grpSpPr>
          <a:xfrm>
            <a:off x="7399542" y="1050199"/>
            <a:ext cx="1828526" cy="2220731"/>
            <a:chOff x="5872894" y="934608"/>
            <a:chExt cx="1828526" cy="2220731"/>
          </a:xfrm>
        </p:grpSpPr>
        <p:pic>
          <p:nvPicPr>
            <p:cNvPr id="5" name="Picture 4">
              <a:extLst>
                <a:ext uri="{FF2B5EF4-FFF2-40B4-BE49-F238E27FC236}">
                  <a16:creationId xmlns:a16="http://schemas.microsoft.com/office/drawing/2014/main" id="{E99C9560-C832-4DBC-AC01-6FAE243827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72894" y="934608"/>
              <a:ext cx="780290" cy="780290"/>
            </a:xfrm>
            <a:prstGeom prst="rect">
              <a:avLst/>
            </a:prstGeom>
          </p:spPr>
        </p:pic>
        <p:sp>
          <p:nvSpPr>
            <p:cNvPr id="87" name="Rectangle: Rounded Corners 86">
              <a:extLst>
                <a:ext uri="{FF2B5EF4-FFF2-40B4-BE49-F238E27FC236}">
                  <a16:creationId xmlns:a16="http://schemas.microsoft.com/office/drawing/2014/main" id="{B946EADF-EE2D-4DAE-9F1B-75D181D661A3}"/>
                </a:ext>
              </a:extLst>
            </p:cNvPr>
            <p:cNvSpPr/>
            <p:nvPr/>
          </p:nvSpPr>
          <p:spPr bwMode="auto">
            <a:xfrm>
              <a:off x="6331495" y="1338610"/>
              <a:ext cx="1369925" cy="1816729"/>
            </a:xfrm>
            <a:prstGeom prst="roundRect">
              <a:avLst/>
            </a:prstGeom>
            <a:no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a:extLst>
                <a:ext uri="{FF2B5EF4-FFF2-40B4-BE49-F238E27FC236}">
                  <a16:creationId xmlns:a16="http://schemas.microsoft.com/office/drawing/2014/main" id="{AFD28296-2030-4FB7-993A-748F21FF773D}"/>
                </a:ext>
              </a:extLst>
            </p:cNvPr>
            <p:cNvSpPr txBox="1"/>
            <p:nvPr/>
          </p:nvSpPr>
          <p:spPr>
            <a:xfrm>
              <a:off x="6535462" y="1525713"/>
              <a:ext cx="1013778"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PDF to Text</a:t>
              </a:r>
            </a:p>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Converter</a:t>
              </a:r>
              <a:endParaRPr lang="ko-KR" altLang="en-US" sz="1050" dirty="0">
                <a:solidFill>
                  <a:schemeClr val="accent1">
                    <a:lumMod val="75000"/>
                  </a:schemeClr>
                </a:solidFill>
                <a:latin typeface="SeoulNamsan B" panose="02020603020101020101" pitchFamily="18" charset="-127"/>
                <a:ea typeface="SeoulNamsan B" panose="02020603020101020101" pitchFamily="18" charset="-127"/>
              </a:endParaRPr>
            </a:p>
          </p:txBody>
        </p:sp>
        <p:sp>
          <p:nvSpPr>
            <p:cNvPr id="89" name="TextBox 88">
              <a:extLst>
                <a:ext uri="{FF2B5EF4-FFF2-40B4-BE49-F238E27FC236}">
                  <a16:creationId xmlns:a16="http://schemas.microsoft.com/office/drawing/2014/main" id="{150D8780-6964-41E3-B9B4-133229A458E2}"/>
                </a:ext>
              </a:extLst>
            </p:cNvPr>
            <p:cNvSpPr txBox="1"/>
            <p:nvPr/>
          </p:nvSpPr>
          <p:spPr>
            <a:xfrm>
              <a:off x="6535462" y="2012980"/>
              <a:ext cx="1013778"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Spell </a:t>
              </a:r>
            </a:p>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Checker</a:t>
              </a:r>
              <a:endParaRPr lang="ko-KR" altLang="en-US" sz="1050" dirty="0">
                <a:solidFill>
                  <a:schemeClr val="accent1">
                    <a:lumMod val="75000"/>
                  </a:schemeClr>
                </a:solidFill>
                <a:latin typeface="SeoulNamsan B" panose="02020603020101020101" pitchFamily="18" charset="-127"/>
                <a:ea typeface="SeoulNamsan B" panose="02020603020101020101" pitchFamily="18" charset="-127"/>
              </a:endParaRPr>
            </a:p>
          </p:txBody>
        </p:sp>
        <p:sp>
          <p:nvSpPr>
            <p:cNvPr id="90" name="TextBox 89">
              <a:extLst>
                <a:ext uri="{FF2B5EF4-FFF2-40B4-BE49-F238E27FC236}">
                  <a16:creationId xmlns:a16="http://schemas.microsoft.com/office/drawing/2014/main" id="{9EC1F2EF-FA94-45D8-8001-3139494B1307}"/>
                </a:ext>
              </a:extLst>
            </p:cNvPr>
            <p:cNvSpPr txBox="1"/>
            <p:nvPr/>
          </p:nvSpPr>
          <p:spPr>
            <a:xfrm>
              <a:off x="6545439" y="2505041"/>
              <a:ext cx="1003801" cy="46166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Content</a:t>
              </a:r>
            </a:p>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Transferring</a:t>
              </a:r>
              <a:endParaRPr lang="ko-KR" altLang="en-US" sz="1050" dirty="0">
                <a:solidFill>
                  <a:schemeClr val="accent1">
                    <a:lumMod val="75000"/>
                  </a:schemeClr>
                </a:solidFill>
                <a:latin typeface="SeoulNamsan B" panose="02020603020101020101" pitchFamily="18" charset="-127"/>
                <a:ea typeface="SeoulNamsan B" panose="02020603020101020101" pitchFamily="18" charset="-127"/>
              </a:endParaRPr>
            </a:p>
          </p:txBody>
        </p:sp>
      </p:grpSp>
      <p:grpSp>
        <p:nvGrpSpPr>
          <p:cNvPr id="102" name="Group 101">
            <a:extLst>
              <a:ext uri="{FF2B5EF4-FFF2-40B4-BE49-F238E27FC236}">
                <a16:creationId xmlns:a16="http://schemas.microsoft.com/office/drawing/2014/main" id="{4DF310DF-EC2C-4A94-8F90-646CDD91076A}"/>
              </a:ext>
            </a:extLst>
          </p:cNvPr>
          <p:cNvGrpSpPr/>
          <p:nvPr/>
        </p:nvGrpSpPr>
        <p:grpSpPr>
          <a:xfrm>
            <a:off x="9686669" y="844200"/>
            <a:ext cx="1647353" cy="1973721"/>
            <a:chOff x="8160021" y="1135568"/>
            <a:chExt cx="1647353" cy="1973721"/>
          </a:xfrm>
        </p:grpSpPr>
        <p:pic>
          <p:nvPicPr>
            <p:cNvPr id="34" name="Picture 33">
              <a:extLst>
                <a:ext uri="{FF2B5EF4-FFF2-40B4-BE49-F238E27FC236}">
                  <a16:creationId xmlns:a16="http://schemas.microsoft.com/office/drawing/2014/main" id="{27C9C305-F8F0-43DB-A172-2904BB9C674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60021" y="1135568"/>
              <a:ext cx="780290" cy="780290"/>
            </a:xfrm>
            <a:prstGeom prst="rect">
              <a:avLst/>
            </a:prstGeom>
          </p:spPr>
        </p:pic>
        <p:sp>
          <p:nvSpPr>
            <p:cNvPr id="99" name="Rectangle: Rounded Corners 98">
              <a:extLst>
                <a:ext uri="{FF2B5EF4-FFF2-40B4-BE49-F238E27FC236}">
                  <a16:creationId xmlns:a16="http://schemas.microsoft.com/office/drawing/2014/main" id="{D109689D-183B-4D7C-A332-7CAD28047238}"/>
                </a:ext>
              </a:extLst>
            </p:cNvPr>
            <p:cNvSpPr/>
            <p:nvPr/>
          </p:nvSpPr>
          <p:spPr bwMode="auto">
            <a:xfrm>
              <a:off x="8466258" y="1560574"/>
              <a:ext cx="1341116" cy="1548715"/>
            </a:xfrm>
            <a:prstGeom prst="roundRect">
              <a:avLst/>
            </a:prstGeom>
            <a:no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TextBox 99">
              <a:extLst>
                <a:ext uri="{FF2B5EF4-FFF2-40B4-BE49-F238E27FC236}">
                  <a16:creationId xmlns:a16="http://schemas.microsoft.com/office/drawing/2014/main" id="{5182A285-D43F-4BD0-8531-2D25E7B544B7}"/>
                </a:ext>
              </a:extLst>
            </p:cNvPr>
            <p:cNvSpPr txBox="1"/>
            <p:nvPr/>
          </p:nvSpPr>
          <p:spPr>
            <a:xfrm>
              <a:off x="8705447" y="1942883"/>
              <a:ext cx="894797" cy="461665"/>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Vision API</a:t>
              </a:r>
            </a:p>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(OCR)</a:t>
              </a:r>
              <a:endParaRPr lang="ko-KR" altLang="en-US" sz="1050" dirty="0">
                <a:solidFill>
                  <a:schemeClr val="accent1">
                    <a:lumMod val="75000"/>
                  </a:schemeClr>
                </a:solidFill>
                <a:latin typeface="SeoulNamsan B" panose="02020603020101020101" pitchFamily="18" charset="-127"/>
                <a:ea typeface="SeoulNamsan B" panose="02020603020101020101" pitchFamily="18" charset="-127"/>
              </a:endParaRPr>
            </a:p>
          </p:txBody>
        </p:sp>
        <p:sp>
          <p:nvSpPr>
            <p:cNvPr id="101" name="TextBox 100">
              <a:extLst>
                <a:ext uri="{FF2B5EF4-FFF2-40B4-BE49-F238E27FC236}">
                  <a16:creationId xmlns:a16="http://schemas.microsoft.com/office/drawing/2014/main" id="{6541926E-F2F9-4F31-87FE-15D10FF46357}"/>
                </a:ext>
              </a:extLst>
            </p:cNvPr>
            <p:cNvSpPr txBox="1"/>
            <p:nvPr/>
          </p:nvSpPr>
          <p:spPr>
            <a:xfrm>
              <a:off x="8705447" y="2430150"/>
              <a:ext cx="885179" cy="461665"/>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Bing Spell</a:t>
              </a:r>
            </a:p>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Check API</a:t>
              </a:r>
              <a:endParaRPr lang="ko-KR" altLang="en-US" sz="1050" dirty="0">
                <a:solidFill>
                  <a:schemeClr val="accent1">
                    <a:lumMod val="75000"/>
                  </a:schemeClr>
                </a:solidFill>
                <a:latin typeface="SeoulNamsan B" panose="02020603020101020101" pitchFamily="18" charset="-127"/>
                <a:ea typeface="SeoulNamsan B" panose="02020603020101020101" pitchFamily="18" charset="-127"/>
              </a:endParaRPr>
            </a:p>
          </p:txBody>
        </p:sp>
      </p:grpSp>
      <p:grpSp>
        <p:nvGrpSpPr>
          <p:cNvPr id="104" name="Group 103">
            <a:extLst>
              <a:ext uri="{FF2B5EF4-FFF2-40B4-BE49-F238E27FC236}">
                <a16:creationId xmlns:a16="http://schemas.microsoft.com/office/drawing/2014/main" id="{F58BAEFA-CC70-4933-B227-7F7E3A54F4E8}"/>
              </a:ext>
            </a:extLst>
          </p:cNvPr>
          <p:cNvGrpSpPr/>
          <p:nvPr/>
        </p:nvGrpSpPr>
        <p:grpSpPr>
          <a:xfrm>
            <a:off x="8191472" y="3832006"/>
            <a:ext cx="1883955" cy="780290"/>
            <a:chOff x="7690733" y="3760089"/>
            <a:chExt cx="1883955" cy="780290"/>
          </a:xfrm>
        </p:grpSpPr>
        <p:pic>
          <p:nvPicPr>
            <p:cNvPr id="38" name="Picture 37">
              <a:extLst>
                <a:ext uri="{FF2B5EF4-FFF2-40B4-BE49-F238E27FC236}">
                  <a16:creationId xmlns:a16="http://schemas.microsoft.com/office/drawing/2014/main" id="{D3458504-B351-44A8-A5C1-55943D5C59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90733" y="3760089"/>
              <a:ext cx="780290" cy="780290"/>
            </a:xfrm>
            <a:prstGeom prst="rect">
              <a:avLst/>
            </a:prstGeom>
          </p:spPr>
        </p:pic>
        <p:sp>
          <p:nvSpPr>
            <p:cNvPr id="103" name="TextBox 102">
              <a:extLst>
                <a:ext uri="{FF2B5EF4-FFF2-40B4-BE49-F238E27FC236}">
                  <a16:creationId xmlns:a16="http://schemas.microsoft.com/office/drawing/2014/main" id="{4987C046-C55E-4DD2-AF39-25EF8828F029}"/>
                </a:ext>
              </a:extLst>
            </p:cNvPr>
            <p:cNvSpPr txBox="1"/>
            <p:nvPr/>
          </p:nvSpPr>
          <p:spPr>
            <a:xfrm>
              <a:off x="8448098" y="3919401"/>
              <a:ext cx="1126590" cy="461665"/>
            </a:xfrm>
            <a:prstGeom prst="rect">
              <a:avLst/>
            </a:prstGeom>
            <a:noFill/>
          </p:spPr>
          <p:txBody>
            <a:bodyPr wrap="none" rtlCol="0">
              <a:spAutoFit/>
            </a:bodyPr>
            <a:lstStyle/>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Uniqone</a:t>
              </a:r>
            </a:p>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Text Analytics</a:t>
              </a:r>
              <a:endParaRPr lang="ko-KR" altLang="en-US" sz="1050" dirty="0">
                <a:solidFill>
                  <a:schemeClr val="accent1">
                    <a:lumMod val="75000"/>
                  </a:schemeClr>
                </a:solidFill>
                <a:latin typeface="SeoulNamsan B" panose="02020603020101020101" pitchFamily="18" charset="-127"/>
                <a:ea typeface="SeoulNamsan B" panose="02020603020101020101" pitchFamily="18" charset="-127"/>
              </a:endParaRPr>
            </a:p>
          </p:txBody>
        </p:sp>
      </p:grpSp>
      <p:grpSp>
        <p:nvGrpSpPr>
          <p:cNvPr id="112" name="Group 111">
            <a:extLst>
              <a:ext uri="{FF2B5EF4-FFF2-40B4-BE49-F238E27FC236}">
                <a16:creationId xmlns:a16="http://schemas.microsoft.com/office/drawing/2014/main" id="{58B4F043-E9B5-44F3-A092-6BEFF18B8C3C}"/>
              </a:ext>
            </a:extLst>
          </p:cNvPr>
          <p:cNvGrpSpPr/>
          <p:nvPr/>
        </p:nvGrpSpPr>
        <p:grpSpPr>
          <a:xfrm>
            <a:off x="7498796" y="5351688"/>
            <a:ext cx="2018890" cy="736045"/>
            <a:chOff x="10043343" y="3952082"/>
            <a:chExt cx="2018890" cy="736045"/>
          </a:xfrm>
        </p:grpSpPr>
        <p:pic>
          <p:nvPicPr>
            <p:cNvPr id="36" name="Picture 10" descr="azure power bi에 대한 이미지 검색결과">
              <a:extLst>
                <a:ext uri="{FF2B5EF4-FFF2-40B4-BE49-F238E27FC236}">
                  <a16:creationId xmlns:a16="http://schemas.microsoft.com/office/drawing/2014/main" id="{389E4656-02B5-4F11-9822-66FF73ADDA9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43343" y="3952082"/>
              <a:ext cx="1401990" cy="736045"/>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a:extLst>
                <a:ext uri="{FF2B5EF4-FFF2-40B4-BE49-F238E27FC236}">
                  <a16:creationId xmlns:a16="http://schemas.microsoft.com/office/drawing/2014/main" id="{E69FEED5-3106-4B93-9B72-205726E976B0}"/>
                </a:ext>
              </a:extLst>
            </p:cNvPr>
            <p:cNvSpPr txBox="1"/>
            <p:nvPr/>
          </p:nvSpPr>
          <p:spPr>
            <a:xfrm>
              <a:off x="11220336" y="4068566"/>
              <a:ext cx="841897" cy="461665"/>
            </a:xfrm>
            <a:prstGeom prst="rect">
              <a:avLst/>
            </a:prstGeom>
            <a:noFill/>
          </p:spPr>
          <p:txBody>
            <a:bodyPr wrap="none" rtlCol="0">
              <a:spAutoFit/>
            </a:bodyPr>
            <a:lstStyle/>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Analytics</a:t>
              </a:r>
            </a:p>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Visualizer</a:t>
              </a:r>
              <a:endParaRPr lang="ko-KR" altLang="en-US" sz="1050" dirty="0">
                <a:solidFill>
                  <a:schemeClr val="accent1">
                    <a:lumMod val="75000"/>
                  </a:schemeClr>
                </a:solidFill>
                <a:latin typeface="SeoulNamsan B" panose="02020603020101020101" pitchFamily="18" charset="-127"/>
                <a:ea typeface="SeoulNamsan B" panose="02020603020101020101" pitchFamily="18" charset="-127"/>
              </a:endParaRPr>
            </a:p>
          </p:txBody>
        </p:sp>
      </p:grpSp>
      <p:grpSp>
        <p:nvGrpSpPr>
          <p:cNvPr id="113" name="Group 112">
            <a:extLst>
              <a:ext uri="{FF2B5EF4-FFF2-40B4-BE49-F238E27FC236}">
                <a16:creationId xmlns:a16="http://schemas.microsoft.com/office/drawing/2014/main" id="{B1FB0B16-F4C5-4552-91F2-53C833AFAB40}"/>
              </a:ext>
            </a:extLst>
          </p:cNvPr>
          <p:cNvGrpSpPr/>
          <p:nvPr/>
        </p:nvGrpSpPr>
        <p:grpSpPr>
          <a:xfrm>
            <a:off x="10391497" y="3826843"/>
            <a:ext cx="1722090" cy="780290"/>
            <a:chOff x="8283020" y="5434985"/>
            <a:chExt cx="1722090" cy="780290"/>
          </a:xfrm>
        </p:grpSpPr>
        <p:pic>
          <p:nvPicPr>
            <p:cNvPr id="26" name="Picture 25">
              <a:extLst>
                <a:ext uri="{FF2B5EF4-FFF2-40B4-BE49-F238E27FC236}">
                  <a16:creationId xmlns:a16="http://schemas.microsoft.com/office/drawing/2014/main" id="{6E124A4B-3E49-4B75-BCE6-E4385FF0C2B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83020" y="5434985"/>
              <a:ext cx="780290" cy="780290"/>
            </a:xfrm>
            <a:prstGeom prst="rect">
              <a:avLst/>
            </a:prstGeom>
          </p:spPr>
        </p:pic>
        <p:sp>
          <p:nvSpPr>
            <p:cNvPr id="107" name="TextBox 106">
              <a:extLst>
                <a:ext uri="{FF2B5EF4-FFF2-40B4-BE49-F238E27FC236}">
                  <a16:creationId xmlns:a16="http://schemas.microsoft.com/office/drawing/2014/main" id="{6CF5A65A-0D07-4BE8-9EE2-34109D3E646D}"/>
                </a:ext>
              </a:extLst>
            </p:cNvPr>
            <p:cNvSpPr txBox="1"/>
            <p:nvPr/>
          </p:nvSpPr>
          <p:spPr>
            <a:xfrm>
              <a:off x="9006119" y="5642109"/>
              <a:ext cx="998991" cy="461665"/>
            </a:xfrm>
            <a:prstGeom prst="rect">
              <a:avLst/>
            </a:prstGeom>
            <a:noFill/>
          </p:spPr>
          <p:txBody>
            <a:bodyPr wrap="none" rtlCol="0">
              <a:spAutoFit/>
            </a:bodyPr>
            <a:lstStyle/>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Email</a:t>
              </a:r>
            </a:p>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Notification</a:t>
              </a:r>
              <a:endParaRPr lang="ko-KR" altLang="en-US" sz="1050" dirty="0">
                <a:solidFill>
                  <a:schemeClr val="accent1">
                    <a:lumMod val="75000"/>
                  </a:schemeClr>
                </a:solidFill>
                <a:latin typeface="SeoulNamsan B" panose="02020603020101020101" pitchFamily="18" charset="-127"/>
                <a:ea typeface="SeoulNamsan B" panose="02020603020101020101" pitchFamily="18" charset="-127"/>
              </a:endParaRPr>
            </a:p>
          </p:txBody>
        </p:sp>
      </p:grpSp>
      <p:grpSp>
        <p:nvGrpSpPr>
          <p:cNvPr id="180" name="Group 179">
            <a:extLst>
              <a:ext uri="{FF2B5EF4-FFF2-40B4-BE49-F238E27FC236}">
                <a16:creationId xmlns:a16="http://schemas.microsoft.com/office/drawing/2014/main" id="{67501E82-7EED-4B03-ACF0-DCA9A9513400}"/>
              </a:ext>
            </a:extLst>
          </p:cNvPr>
          <p:cNvGrpSpPr/>
          <p:nvPr/>
        </p:nvGrpSpPr>
        <p:grpSpPr>
          <a:xfrm>
            <a:off x="6342617" y="3778145"/>
            <a:ext cx="1498904" cy="780290"/>
            <a:chOff x="5895148" y="4003541"/>
            <a:chExt cx="1498904" cy="780290"/>
          </a:xfrm>
        </p:grpSpPr>
        <p:pic>
          <p:nvPicPr>
            <p:cNvPr id="108" name="Picture 107">
              <a:extLst>
                <a:ext uri="{FF2B5EF4-FFF2-40B4-BE49-F238E27FC236}">
                  <a16:creationId xmlns:a16="http://schemas.microsoft.com/office/drawing/2014/main" id="{60165759-9312-40B6-B736-232FC47A35A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95148" y="4003541"/>
              <a:ext cx="780290" cy="780290"/>
            </a:xfrm>
            <a:prstGeom prst="rect">
              <a:avLst/>
            </a:prstGeom>
          </p:spPr>
        </p:pic>
        <p:sp>
          <p:nvSpPr>
            <p:cNvPr id="109" name="TextBox 108">
              <a:extLst>
                <a:ext uri="{FF2B5EF4-FFF2-40B4-BE49-F238E27FC236}">
                  <a16:creationId xmlns:a16="http://schemas.microsoft.com/office/drawing/2014/main" id="{262118E6-B617-463F-9313-67158781672B}"/>
                </a:ext>
              </a:extLst>
            </p:cNvPr>
            <p:cNvSpPr txBox="1"/>
            <p:nvPr/>
          </p:nvSpPr>
          <p:spPr>
            <a:xfrm>
              <a:off x="6565555" y="4217613"/>
              <a:ext cx="828497" cy="461665"/>
            </a:xfrm>
            <a:prstGeom prst="rect">
              <a:avLst/>
            </a:prstGeom>
            <a:noFill/>
          </p:spPr>
          <p:txBody>
            <a:bodyPr wrap="none" rtlCol="0">
              <a:spAutoFit/>
            </a:bodyPr>
            <a:lstStyle/>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Analytics</a:t>
              </a:r>
            </a:p>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Database</a:t>
              </a:r>
              <a:endParaRPr lang="ko-KR" altLang="en-US" sz="1050" dirty="0">
                <a:solidFill>
                  <a:schemeClr val="accent1">
                    <a:lumMod val="75000"/>
                  </a:schemeClr>
                </a:solidFill>
                <a:latin typeface="SeoulNamsan B" panose="02020603020101020101" pitchFamily="18" charset="-127"/>
                <a:ea typeface="SeoulNamsan B" panose="02020603020101020101" pitchFamily="18" charset="-127"/>
              </a:endParaRPr>
            </a:p>
          </p:txBody>
        </p:sp>
      </p:grpSp>
      <p:sp>
        <p:nvSpPr>
          <p:cNvPr id="110" name="TextBox 109">
            <a:extLst>
              <a:ext uri="{FF2B5EF4-FFF2-40B4-BE49-F238E27FC236}">
                <a16:creationId xmlns:a16="http://schemas.microsoft.com/office/drawing/2014/main" id="{C1E857A2-B47F-412D-81D0-D3C274397DB7}"/>
              </a:ext>
            </a:extLst>
          </p:cNvPr>
          <p:cNvSpPr txBox="1"/>
          <p:nvPr/>
        </p:nvSpPr>
        <p:spPr>
          <a:xfrm>
            <a:off x="4615176" y="5516280"/>
            <a:ext cx="967252" cy="461665"/>
          </a:xfrm>
          <a:prstGeom prst="rect">
            <a:avLst/>
          </a:prstGeom>
          <a:noFill/>
        </p:spPr>
        <p:txBody>
          <a:bodyPr wrap="none" rtlCol="0">
            <a:spAutoFit/>
          </a:bodyPr>
          <a:lstStyle/>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Monitoring</a:t>
            </a:r>
          </a:p>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Dashboard</a:t>
            </a:r>
            <a:endParaRPr lang="ko-KR" altLang="en-US" sz="1050" dirty="0">
              <a:solidFill>
                <a:schemeClr val="accent1">
                  <a:lumMod val="75000"/>
                </a:schemeClr>
              </a:solidFill>
              <a:latin typeface="SeoulNamsan B" panose="02020603020101020101" pitchFamily="18" charset="-127"/>
              <a:ea typeface="SeoulNamsan B" panose="02020603020101020101" pitchFamily="18" charset="-127"/>
            </a:endParaRPr>
          </a:p>
        </p:txBody>
      </p:sp>
      <p:grpSp>
        <p:nvGrpSpPr>
          <p:cNvPr id="186" name="Group 185">
            <a:extLst>
              <a:ext uri="{FF2B5EF4-FFF2-40B4-BE49-F238E27FC236}">
                <a16:creationId xmlns:a16="http://schemas.microsoft.com/office/drawing/2014/main" id="{3F190794-66F4-4ACF-9643-9A7402C15FB9}"/>
              </a:ext>
            </a:extLst>
          </p:cNvPr>
          <p:cNvGrpSpPr/>
          <p:nvPr/>
        </p:nvGrpSpPr>
        <p:grpSpPr>
          <a:xfrm>
            <a:off x="6144763" y="5363720"/>
            <a:ext cx="1188402" cy="780290"/>
            <a:chOff x="5910821" y="5532326"/>
            <a:chExt cx="1188402" cy="780290"/>
          </a:xfrm>
        </p:grpSpPr>
        <p:pic>
          <p:nvPicPr>
            <p:cNvPr id="40" name="Picture 39">
              <a:extLst>
                <a:ext uri="{FF2B5EF4-FFF2-40B4-BE49-F238E27FC236}">
                  <a16:creationId xmlns:a16="http://schemas.microsoft.com/office/drawing/2014/main" id="{D520E2AA-720D-49E6-8327-0765E78AEE5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910821" y="5532326"/>
              <a:ext cx="780290" cy="780290"/>
            </a:xfrm>
            <a:prstGeom prst="rect">
              <a:avLst/>
            </a:prstGeom>
          </p:spPr>
        </p:pic>
        <p:sp>
          <p:nvSpPr>
            <p:cNvPr id="111" name="TextBox 110">
              <a:extLst>
                <a:ext uri="{FF2B5EF4-FFF2-40B4-BE49-F238E27FC236}">
                  <a16:creationId xmlns:a16="http://schemas.microsoft.com/office/drawing/2014/main" id="{9F3177C9-B926-4C81-A424-B2C4FE352BFF}"/>
                </a:ext>
              </a:extLst>
            </p:cNvPr>
            <p:cNvSpPr txBox="1"/>
            <p:nvPr/>
          </p:nvSpPr>
          <p:spPr>
            <a:xfrm>
              <a:off x="6584338" y="5783972"/>
              <a:ext cx="514885" cy="276999"/>
            </a:xfrm>
            <a:prstGeom prst="rect">
              <a:avLst/>
            </a:prstGeom>
            <a:noFill/>
          </p:spPr>
          <p:txBody>
            <a:bodyPr wrap="none" rtlCol="0">
              <a:spAutoFit/>
            </a:bodyPr>
            <a:lstStyle/>
            <a:p>
              <a:r>
                <a:rPr lang="en-US" altLang="ko-KR" sz="1200" dirty="0">
                  <a:solidFill>
                    <a:schemeClr val="accent1">
                      <a:lumMod val="75000"/>
                    </a:schemeClr>
                  </a:solidFill>
                  <a:latin typeface="SeoulNamsan B" panose="02020603020101020101" pitchFamily="18" charset="-127"/>
                  <a:ea typeface="SeoulNamsan B" panose="02020603020101020101" pitchFamily="18" charset="-127"/>
                </a:rPr>
                <a:t>APM</a:t>
              </a:r>
            </a:p>
          </p:txBody>
        </p:sp>
      </p:grpSp>
      <p:cxnSp>
        <p:nvCxnSpPr>
          <p:cNvPr id="131" name="Straight Connector 130">
            <a:extLst>
              <a:ext uri="{FF2B5EF4-FFF2-40B4-BE49-F238E27FC236}">
                <a16:creationId xmlns:a16="http://schemas.microsoft.com/office/drawing/2014/main" id="{8302F479-6E88-41A9-902A-248C0F2DB33A}"/>
              </a:ext>
            </a:extLst>
          </p:cNvPr>
          <p:cNvCxnSpPr/>
          <p:nvPr/>
        </p:nvCxnSpPr>
        <p:spPr>
          <a:xfrm flipV="1">
            <a:off x="3228392" y="3005057"/>
            <a:ext cx="0" cy="23456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3925EFF1-7E8D-41BA-9843-271E62F3BA1D}"/>
              </a:ext>
            </a:extLst>
          </p:cNvPr>
          <p:cNvCxnSpPr>
            <a:cxnSpLocks/>
            <a:endCxn id="35" idx="1"/>
          </p:cNvCxnSpPr>
          <p:nvPr/>
        </p:nvCxnSpPr>
        <p:spPr>
          <a:xfrm>
            <a:off x="3223256" y="4134721"/>
            <a:ext cx="36268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F34C251-7806-46DA-9858-8BB8ACCD5468}"/>
              </a:ext>
            </a:extLst>
          </p:cNvPr>
          <p:cNvCxnSpPr>
            <a:cxnSpLocks/>
          </p:cNvCxnSpPr>
          <p:nvPr/>
        </p:nvCxnSpPr>
        <p:spPr>
          <a:xfrm flipH="1">
            <a:off x="3141272" y="3005057"/>
            <a:ext cx="8712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E79E2FA-FE35-47F5-B9B9-BBE53A55B0DC}"/>
              </a:ext>
            </a:extLst>
          </p:cNvPr>
          <p:cNvCxnSpPr>
            <a:cxnSpLocks/>
          </p:cNvCxnSpPr>
          <p:nvPr/>
        </p:nvCxnSpPr>
        <p:spPr>
          <a:xfrm flipH="1">
            <a:off x="3141272" y="3736211"/>
            <a:ext cx="8712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5F83C31-3C83-46F5-A53F-8FA07B640EE0}"/>
              </a:ext>
            </a:extLst>
          </p:cNvPr>
          <p:cNvCxnSpPr>
            <a:cxnSpLocks/>
          </p:cNvCxnSpPr>
          <p:nvPr/>
        </p:nvCxnSpPr>
        <p:spPr>
          <a:xfrm flipH="1">
            <a:off x="3146408" y="4585683"/>
            <a:ext cx="8712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7C60AF5-E7E5-4267-B794-635A71018920}"/>
              </a:ext>
            </a:extLst>
          </p:cNvPr>
          <p:cNvCxnSpPr>
            <a:cxnSpLocks/>
          </p:cNvCxnSpPr>
          <p:nvPr/>
        </p:nvCxnSpPr>
        <p:spPr>
          <a:xfrm flipH="1">
            <a:off x="3141271" y="5350725"/>
            <a:ext cx="8712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B86C27B9-C4B8-416E-9694-5CD3AD6391E8}"/>
              </a:ext>
            </a:extLst>
          </p:cNvPr>
          <p:cNvCxnSpPr>
            <a:cxnSpLocks/>
            <a:stCxn id="35" idx="3"/>
          </p:cNvCxnSpPr>
          <p:nvPr/>
        </p:nvCxnSpPr>
        <p:spPr>
          <a:xfrm>
            <a:off x="4284332" y="4134721"/>
            <a:ext cx="383855" cy="2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47635EE3-D875-487F-B983-8411FD5E7D10}"/>
              </a:ext>
            </a:extLst>
          </p:cNvPr>
          <p:cNvCxnSpPr>
            <a:cxnSpLocks/>
            <a:endCxn id="85" idx="1"/>
          </p:cNvCxnSpPr>
          <p:nvPr/>
        </p:nvCxnSpPr>
        <p:spPr>
          <a:xfrm rot="5400000" flipH="1" flipV="1">
            <a:off x="4600560" y="2295890"/>
            <a:ext cx="1906754" cy="103761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85D7DE60-013F-4961-BF61-26B2161A3916}"/>
              </a:ext>
            </a:extLst>
          </p:cNvPr>
          <p:cNvCxnSpPr>
            <a:stCxn id="85" idx="3"/>
            <a:endCxn id="88" idx="1"/>
          </p:cNvCxnSpPr>
          <p:nvPr/>
        </p:nvCxnSpPr>
        <p:spPr>
          <a:xfrm>
            <a:off x="6935482" y="1861321"/>
            <a:ext cx="1126628" cy="10816"/>
          </a:xfrm>
          <a:prstGeom prst="straightConnector1">
            <a:avLst/>
          </a:prstGeom>
          <a:ln>
            <a:prstDash val="sysDot"/>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65" name="Straight Arrow Connector 164">
            <a:extLst>
              <a:ext uri="{FF2B5EF4-FFF2-40B4-BE49-F238E27FC236}">
                <a16:creationId xmlns:a16="http://schemas.microsoft.com/office/drawing/2014/main" id="{3C81F727-B979-4346-BBEF-33C8457CECB4}"/>
              </a:ext>
            </a:extLst>
          </p:cNvPr>
          <p:cNvCxnSpPr>
            <a:stCxn id="89" idx="1"/>
            <a:endCxn id="86" idx="3"/>
          </p:cNvCxnSpPr>
          <p:nvPr/>
        </p:nvCxnSpPr>
        <p:spPr>
          <a:xfrm flipH="1" flipV="1">
            <a:off x="6935482" y="2348588"/>
            <a:ext cx="1126628" cy="108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753685D4-E550-4743-A532-9170343BCEEB}"/>
              </a:ext>
            </a:extLst>
          </p:cNvPr>
          <p:cNvCxnSpPr>
            <a:stCxn id="88" idx="3"/>
            <a:endCxn id="100" idx="1"/>
          </p:cNvCxnSpPr>
          <p:nvPr/>
        </p:nvCxnSpPr>
        <p:spPr>
          <a:xfrm>
            <a:off x="9075888" y="1872137"/>
            <a:ext cx="1156207" cy="102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E379589-64E1-45B3-AFFA-0F7B99C4A5B0}"/>
              </a:ext>
            </a:extLst>
          </p:cNvPr>
          <p:cNvCxnSpPr>
            <a:stCxn id="89" idx="3"/>
            <a:endCxn id="101" idx="1"/>
          </p:cNvCxnSpPr>
          <p:nvPr/>
        </p:nvCxnSpPr>
        <p:spPr>
          <a:xfrm>
            <a:off x="9075888" y="2359404"/>
            <a:ext cx="1156207" cy="102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A99A18F9-8D45-498F-B83B-4D7E7352A828}"/>
              </a:ext>
            </a:extLst>
          </p:cNvPr>
          <p:cNvCxnSpPr>
            <a:stCxn id="86" idx="2"/>
            <a:endCxn id="90" idx="1"/>
          </p:cNvCxnSpPr>
          <p:nvPr/>
        </p:nvCxnSpPr>
        <p:spPr>
          <a:xfrm rot="16200000" flipH="1">
            <a:off x="7152078" y="1931455"/>
            <a:ext cx="272045" cy="1567973"/>
          </a:xfrm>
          <a:prstGeom prst="bentConnector2">
            <a:avLst/>
          </a:prstGeom>
          <a:ln>
            <a:prstDash val="sysDot"/>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79" name="Straight Arrow Connector 178">
            <a:extLst>
              <a:ext uri="{FF2B5EF4-FFF2-40B4-BE49-F238E27FC236}">
                <a16:creationId xmlns:a16="http://schemas.microsoft.com/office/drawing/2014/main" id="{1AF5E89B-F337-4C60-92C5-D4E144B7FCBF}"/>
              </a:ext>
            </a:extLst>
          </p:cNvPr>
          <p:cNvCxnSpPr>
            <a:cxnSpLocks/>
            <a:stCxn id="90" idx="2"/>
          </p:cNvCxnSpPr>
          <p:nvPr/>
        </p:nvCxnSpPr>
        <p:spPr>
          <a:xfrm>
            <a:off x="8573988" y="3082297"/>
            <a:ext cx="7629" cy="74970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8E2E84D2-A549-4D8A-8A3F-BF93B025A5E9}"/>
              </a:ext>
            </a:extLst>
          </p:cNvPr>
          <p:cNvCxnSpPr>
            <a:cxnSpLocks/>
            <a:endCxn id="26" idx="1"/>
          </p:cNvCxnSpPr>
          <p:nvPr/>
        </p:nvCxnSpPr>
        <p:spPr>
          <a:xfrm flipV="1">
            <a:off x="10075427" y="4216988"/>
            <a:ext cx="316070" cy="5163"/>
          </a:xfrm>
          <a:prstGeom prst="straightConnector1">
            <a:avLst/>
          </a:prstGeom>
          <a:ln>
            <a:prstDash val="sysDot"/>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84" name="Straight Arrow Connector 183">
            <a:extLst>
              <a:ext uri="{FF2B5EF4-FFF2-40B4-BE49-F238E27FC236}">
                <a16:creationId xmlns:a16="http://schemas.microsoft.com/office/drawing/2014/main" id="{626F4E54-A954-447F-A9E0-78E4364A67D6}"/>
              </a:ext>
            </a:extLst>
          </p:cNvPr>
          <p:cNvCxnSpPr>
            <a:cxnSpLocks/>
            <a:endCxn id="109" idx="3"/>
          </p:cNvCxnSpPr>
          <p:nvPr/>
        </p:nvCxnSpPr>
        <p:spPr>
          <a:xfrm flipH="1">
            <a:off x="7841521" y="4222151"/>
            <a:ext cx="349951" cy="89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EF264774-7809-4F9A-93AE-9FAD4AD3B5F6}"/>
              </a:ext>
            </a:extLst>
          </p:cNvPr>
          <p:cNvCxnSpPr>
            <a:cxnSpLocks/>
            <a:stCxn id="26" idx="2"/>
          </p:cNvCxnSpPr>
          <p:nvPr/>
        </p:nvCxnSpPr>
        <p:spPr>
          <a:xfrm flipH="1">
            <a:off x="10775436" y="4607133"/>
            <a:ext cx="6206" cy="62198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4DC52490-555E-4F77-AC9B-5065D3E153AA}"/>
              </a:ext>
            </a:extLst>
          </p:cNvPr>
          <p:cNvCxnSpPr>
            <a:cxnSpLocks/>
            <a:endCxn id="195" idx="3"/>
          </p:cNvCxnSpPr>
          <p:nvPr/>
        </p:nvCxnSpPr>
        <p:spPr>
          <a:xfrm flipH="1" flipV="1">
            <a:off x="9702216" y="5728822"/>
            <a:ext cx="568101" cy="54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6" name="Graphic 205">
            <a:extLst>
              <a:ext uri="{FF2B5EF4-FFF2-40B4-BE49-F238E27FC236}">
                <a16:creationId xmlns:a16="http://schemas.microsoft.com/office/drawing/2014/main" id="{F4803A65-5EA6-4C22-9BB2-11638C70F80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92954" y="3457151"/>
            <a:ext cx="1010238" cy="1010238"/>
          </a:xfrm>
          <a:prstGeom prst="rect">
            <a:avLst/>
          </a:prstGeom>
        </p:spPr>
      </p:pic>
      <p:pic>
        <p:nvPicPr>
          <p:cNvPr id="209" name="Picture 208">
            <a:extLst>
              <a:ext uri="{FF2B5EF4-FFF2-40B4-BE49-F238E27FC236}">
                <a16:creationId xmlns:a16="http://schemas.microsoft.com/office/drawing/2014/main" id="{3B2ED709-5C39-4463-91C3-B8947F2CFFF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85713" y="3197987"/>
            <a:ext cx="20574" cy="17526"/>
          </a:xfrm>
          <a:prstGeom prst="rect">
            <a:avLst/>
          </a:prstGeom>
        </p:spPr>
      </p:pic>
      <p:pic>
        <p:nvPicPr>
          <p:cNvPr id="217" name="Graphic 216" descr="User">
            <a:extLst>
              <a:ext uri="{FF2B5EF4-FFF2-40B4-BE49-F238E27FC236}">
                <a16:creationId xmlns:a16="http://schemas.microsoft.com/office/drawing/2014/main" id="{69EA7B82-ED3A-4112-AD97-8DAF46048AC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318236" y="5229114"/>
            <a:ext cx="914400" cy="914400"/>
          </a:xfrm>
          <a:prstGeom prst="rect">
            <a:avLst/>
          </a:prstGeom>
        </p:spPr>
      </p:pic>
      <p:sp>
        <p:nvSpPr>
          <p:cNvPr id="225" name="TextBox 224">
            <a:extLst>
              <a:ext uri="{FF2B5EF4-FFF2-40B4-BE49-F238E27FC236}">
                <a16:creationId xmlns:a16="http://schemas.microsoft.com/office/drawing/2014/main" id="{0A385CF3-F280-4892-BA0E-17FE9B1A449E}"/>
              </a:ext>
            </a:extLst>
          </p:cNvPr>
          <p:cNvSpPr txBox="1"/>
          <p:nvPr/>
        </p:nvSpPr>
        <p:spPr>
          <a:xfrm>
            <a:off x="1030113" y="3719198"/>
            <a:ext cx="411576"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rPr>
              <a:t>1</a:t>
            </a:r>
          </a:p>
        </p:txBody>
      </p:sp>
      <p:sp>
        <p:nvSpPr>
          <p:cNvPr id="226" name="TextBox 225">
            <a:extLst>
              <a:ext uri="{FF2B5EF4-FFF2-40B4-BE49-F238E27FC236}">
                <a16:creationId xmlns:a16="http://schemas.microsoft.com/office/drawing/2014/main" id="{FE9D09F1-225F-40B8-A9E3-0DD3F5E710BA}"/>
              </a:ext>
            </a:extLst>
          </p:cNvPr>
          <p:cNvSpPr txBox="1"/>
          <p:nvPr/>
        </p:nvSpPr>
        <p:spPr>
          <a:xfrm>
            <a:off x="3192048" y="3689887"/>
            <a:ext cx="411576"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rPr>
              <a:t>2</a:t>
            </a:r>
          </a:p>
        </p:txBody>
      </p:sp>
      <p:sp>
        <p:nvSpPr>
          <p:cNvPr id="227" name="TextBox 226">
            <a:extLst>
              <a:ext uri="{FF2B5EF4-FFF2-40B4-BE49-F238E27FC236}">
                <a16:creationId xmlns:a16="http://schemas.microsoft.com/office/drawing/2014/main" id="{1D6DBA75-B85B-47F7-B407-C2C1298C1258}"/>
              </a:ext>
            </a:extLst>
          </p:cNvPr>
          <p:cNvSpPr txBox="1"/>
          <p:nvPr/>
        </p:nvSpPr>
        <p:spPr>
          <a:xfrm>
            <a:off x="4208565" y="3718935"/>
            <a:ext cx="411576"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rPr>
              <a:t>3</a:t>
            </a:r>
          </a:p>
        </p:txBody>
      </p:sp>
      <p:sp>
        <p:nvSpPr>
          <p:cNvPr id="228" name="TextBox 227">
            <a:extLst>
              <a:ext uri="{FF2B5EF4-FFF2-40B4-BE49-F238E27FC236}">
                <a16:creationId xmlns:a16="http://schemas.microsoft.com/office/drawing/2014/main" id="{D9C95C1A-A6B9-4D8C-A900-D830CE26950E}"/>
              </a:ext>
            </a:extLst>
          </p:cNvPr>
          <p:cNvSpPr txBox="1"/>
          <p:nvPr/>
        </p:nvSpPr>
        <p:spPr>
          <a:xfrm>
            <a:off x="4984155" y="1467450"/>
            <a:ext cx="411576"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rPr>
              <a:t>4</a:t>
            </a:r>
          </a:p>
        </p:txBody>
      </p:sp>
      <p:sp>
        <p:nvSpPr>
          <p:cNvPr id="229" name="TextBox 228">
            <a:extLst>
              <a:ext uri="{FF2B5EF4-FFF2-40B4-BE49-F238E27FC236}">
                <a16:creationId xmlns:a16="http://schemas.microsoft.com/office/drawing/2014/main" id="{C6334404-A9BF-4290-894E-00F9B1C539E1}"/>
              </a:ext>
            </a:extLst>
          </p:cNvPr>
          <p:cNvSpPr txBox="1"/>
          <p:nvPr/>
        </p:nvSpPr>
        <p:spPr>
          <a:xfrm>
            <a:off x="7143645" y="1473449"/>
            <a:ext cx="411576"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rPr>
              <a:t>5</a:t>
            </a:r>
          </a:p>
        </p:txBody>
      </p:sp>
      <p:sp>
        <p:nvSpPr>
          <p:cNvPr id="230" name="TextBox 229">
            <a:extLst>
              <a:ext uri="{FF2B5EF4-FFF2-40B4-BE49-F238E27FC236}">
                <a16:creationId xmlns:a16="http://schemas.microsoft.com/office/drawing/2014/main" id="{6D64BA22-187C-4C30-9045-01B39345FED1}"/>
              </a:ext>
            </a:extLst>
          </p:cNvPr>
          <p:cNvSpPr txBox="1"/>
          <p:nvPr/>
        </p:nvSpPr>
        <p:spPr>
          <a:xfrm>
            <a:off x="9352030" y="1471038"/>
            <a:ext cx="411576"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rPr>
              <a:t>6</a:t>
            </a:r>
          </a:p>
        </p:txBody>
      </p:sp>
      <p:sp>
        <p:nvSpPr>
          <p:cNvPr id="231" name="TextBox 230">
            <a:extLst>
              <a:ext uri="{FF2B5EF4-FFF2-40B4-BE49-F238E27FC236}">
                <a16:creationId xmlns:a16="http://schemas.microsoft.com/office/drawing/2014/main" id="{5C4FE515-13BA-4998-9073-FD9B2C54C165}"/>
              </a:ext>
            </a:extLst>
          </p:cNvPr>
          <p:cNvSpPr txBox="1"/>
          <p:nvPr/>
        </p:nvSpPr>
        <p:spPr>
          <a:xfrm>
            <a:off x="7143645" y="1964717"/>
            <a:ext cx="411576"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rPr>
              <a:t>8</a:t>
            </a:r>
          </a:p>
        </p:txBody>
      </p:sp>
      <p:sp>
        <p:nvSpPr>
          <p:cNvPr id="232" name="TextBox 231">
            <a:extLst>
              <a:ext uri="{FF2B5EF4-FFF2-40B4-BE49-F238E27FC236}">
                <a16:creationId xmlns:a16="http://schemas.microsoft.com/office/drawing/2014/main" id="{906F48C3-ED26-4EBC-B16D-F20BF22540C6}"/>
              </a:ext>
            </a:extLst>
          </p:cNvPr>
          <p:cNvSpPr txBox="1"/>
          <p:nvPr/>
        </p:nvSpPr>
        <p:spPr>
          <a:xfrm>
            <a:off x="9357566" y="1977601"/>
            <a:ext cx="411576"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rPr>
              <a:t>7</a:t>
            </a:r>
          </a:p>
        </p:txBody>
      </p:sp>
      <p:sp>
        <p:nvSpPr>
          <p:cNvPr id="233" name="TextBox 232">
            <a:extLst>
              <a:ext uri="{FF2B5EF4-FFF2-40B4-BE49-F238E27FC236}">
                <a16:creationId xmlns:a16="http://schemas.microsoft.com/office/drawing/2014/main" id="{B8D58486-5F97-4733-BB34-6117A8B263A0}"/>
              </a:ext>
            </a:extLst>
          </p:cNvPr>
          <p:cNvSpPr txBox="1"/>
          <p:nvPr/>
        </p:nvSpPr>
        <p:spPr>
          <a:xfrm>
            <a:off x="7137295" y="2447102"/>
            <a:ext cx="411576"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rPr>
              <a:t>9</a:t>
            </a:r>
          </a:p>
        </p:txBody>
      </p:sp>
      <p:sp>
        <p:nvSpPr>
          <p:cNvPr id="236" name="TextBox 235">
            <a:extLst>
              <a:ext uri="{FF2B5EF4-FFF2-40B4-BE49-F238E27FC236}">
                <a16:creationId xmlns:a16="http://schemas.microsoft.com/office/drawing/2014/main" id="{3F51BF6E-EE89-4C52-BE89-2364D5C627EE}"/>
              </a:ext>
            </a:extLst>
          </p:cNvPr>
          <p:cNvSpPr txBox="1"/>
          <p:nvPr/>
        </p:nvSpPr>
        <p:spPr>
          <a:xfrm>
            <a:off x="8437064" y="3282078"/>
            <a:ext cx="638823"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rPr>
              <a:t>10</a:t>
            </a:r>
          </a:p>
        </p:txBody>
      </p:sp>
      <p:cxnSp>
        <p:nvCxnSpPr>
          <p:cNvPr id="237" name="Straight Arrow Connector 236">
            <a:extLst>
              <a:ext uri="{FF2B5EF4-FFF2-40B4-BE49-F238E27FC236}">
                <a16:creationId xmlns:a16="http://schemas.microsoft.com/office/drawing/2014/main" id="{B6728F69-03B4-4A8D-89F4-AB796267994A}"/>
              </a:ext>
            </a:extLst>
          </p:cNvPr>
          <p:cNvCxnSpPr>
            <a:cxnSpLocks/>
          </p:cNvCxnSpPr>
          <p:nvPr/>
        </p:nvCxnSpPr>
        <p:spPr>
          <a:xfrm>
            <a:off x="1183752" y="4134572"/>
            <a:ext cx="237805" cy="2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9" name="TextBox 238">
            <a:extLst>
              <a:ext uri="{FF2B5EF4-FFF2-40B4-BE49-F238E27FC236}">
                <a16:creationId xmlns:a16="http://schemas.microsoft.com/office/drawing/2014/main" id="{61203116-E22A-4B2D-80E7-136A1F4BDD4C}"/>
              </a:ext>
            </a:extLst>
          </p:cNvPr>
          <p:cNvSpPr txBox="1"/>
          <p:nvPr/>
        </p:nvSpPr>
        <p:spPr>
          <a:xfrm>
            <a:off x="7758020" y="3817485"/>
            <a:ext cx="638823"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rPr>
              <a:t>11</a:t>
            </a:r>
          </a:p>
        </p:txBody>
      </p:sp>
      <p:sp>
        <p:nvSpPr>
          <p:cNvPr id="240" name="TextBox 239">
            <a:extLst>
              <a:ext uri="{FF2B5EF4-FFF2-40B4-BE49-F238E27FC236}">
                <a16:creationId xmlns:a16="http://schemas.microsoft.com/office/drawing/2014/main" id="{10385BF7-2B3B-426B-BFCE-A4ADFB306044}"/>
              </a:ext>
            </a:extLst>
          </p:cNvPr>
          <p:cNvSpPr txBox="1"/>
          <p:nvPr/>
        </p:nvSpPr>
        <p:spPr>
          <a:xfrm>
            <a:off x="9914051" y="3803740"/>
            <a:ext cx="638823"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rPr>
              <a:t>12</a:t>
            </a:r>
          </a:p>
        </p:txBody>
      </p:sp>
      <p:sp>
        <p:nvSpPr>
          <p:cNvPr id="241" name="TextBox 240">
            <a:extLst>
              <a:ext uri="{FF2B5EF4-FFF2-40B4-BE49-F238E27FC236}">
                <a16:creationId xmlns:a16="http://schemas.microsoft.com/office/drawing/2014/main" id="{5E411CD7-DA0D-466C-9BA8-5472F5A13796}"/>
              </a:ext>
            </a:extLst>
          </p:cNvPr>
          <p:cNvSpPr txBox="1"/>
          <p:nvPr/>
        </p:nvSpPr>
        <p:spPr>
          <a:xfrm>
            <a:off x="10641732" y="4690415"/>
            <a:ext cx="638823"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rPr>
              <a:t>13</a:t>
            </a:r>
          </a:p>
        </p:txBody>
      </p:sp>
      <p:sp>
        <p:nvSpPr>
          <p:cNvPr id="242" name="TextBox 241">
            <a:extLst>
              <a:ext uri="{FF2B5EF4-FFF2-40B4-BE49-F238E27FC236}">
                <a16:creationId xmlns:a16="http://schemas.microsoft.com/office/drawing/2014/main" id="{6BFB01B9-0623-4B21-B593-86D7863FA965}"/>
              </a:ext>
            </a:extLst>
          </p:cNvPr>
          <p:cNvSpPr txBox="1"/>
          <p:nvPr/>
        </p:nvSpPr>
        <p:spPr>
          <a:xfrm>
            <a:off x="9702216" y="5324632"/>
            <a:ext cx="638823"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rgbClr val="FF0000"/>
                </a:solidFill>
              </a:rPr>
              <a:t>14</a:t>
            </a:r>
          </a:p>
        </p:txBody>
      </p:sp>
      <p:grpSp>
        <p:nvGrpSpPr>
          <p:cNvPr id="252" name="Group 251">
            <a:extLst>
              <a:ext uri="{FF2B5EF4-FFF2-40B4-BE49-F238E27FC236}">
                <a16:creationId xmlns:a16="http://schemas.microsoft.com/office/drawing/2014/main" id="{05C74CE9-5A42-4193-97F6-05997921FDD8}"/>
              </a:ext>
            </a:extLst>
          </p:cNvPr>
          <p:cNvGrpSpPr/>
          <p:nvPr/>
        </p:nvGrpSpPr>
        <p:grpSpPr>
          <a:xfrm>
            <a:off x="192954" y="5762856"/>
            <a:ext cx="2087232" cy="858268"/>
            <a:chOff x="2057400" y="1155436"/>
            <a:chExt cx="2087232" cy="858268"/>
          </a:xfrm>
        </p:grpSpPr>
        <p:sp>
          <p:nvSpPr>
            <p:cNvPr id="251" name="Rectangle 250">
              <a:extLst>
                <a:ext uri="{FF2B5EF4-FFF2-40B4-BE49-F238E27FC236}">
                  <a16:creationId xmlns:a16="http://schemas.microsoft.com/office/drawing/2014/main" id="{FA574CCD-562B-4F3C-AE2A-343D16529E0D}"/>
                </a:ext>
              </a:extLst>
            </p:cNvPr>
            <p:cNvSpPr/>
            <p:nvPr/>
          </p:nvSpPr>
          <p:spPr bwMode="auto">
            <a:xfrm>
              <a:off x="2057400" y="1189176"/>
              <a:ext cx="2087232" cy="824528"/>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43" name="Straight Arrow Connector 242">
              <a:extLst>
                <a:ext uri="{FF2B5EF4-FFF2-40B4-BE49-F238E27FC236}">
                  <a16:creationId xmlns:a16="http://schemas.microsoft.com/office/drawing/2014/main" id="{C7A3F3E4-6A78-4025-80AA-C6D2F418FAE3}"/>
                </a:ext>
              </a:extLst>
            </p:cNvPr>
            <p:cNvCxnSpPr>
              <a:cxnSpLocks/>
            </p:cNvCxnSpPr>
            <p:nvPr/>
          </p:nvCxnSpPr>
          <p:spPr>
            <a:xfrm>
              <a:off x="2315846" y="1395416"/>
              <a:ext cx="516385" cy="4957"/>
            </a:xfrm>
            <a:prstGeom prst="straightConnector1">
              <a:avLst/>
            </a:prstGeom>
            <a:ln>
              <a:prstDash val="sysDot"/>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244" name="Straight Arrow Connector 243">
              <a:extLst>
                <a:ext uri="{FF2B5EF4-FFF2-40B4-BE49-F238E27FC236}">
                  <a16:creationId xmlns:a16="http://schemas.microsoft.com/office/drawing/2014/main" id="{DE5D6807-4D92-4FAE-8B7B-FDFA25B6758C}"/>
                </a:ext>
              </a:extLst>
            </p:cNvPr>
            <p:cNvCxnSpPr>
              <a:cxnSpLocks/>
            </p:cNvCxnSpPr>
            <p:nvPr/>
          </p:nvCxnSpPr>
          <p:spPr>
            <a:xfrm>
              <a:off x="2292571" y="1757762"/>
              <a:ext cx="53966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86D781B-391C-4A8A-91A2-4C8CC7EB0B2A}"/>
                </a:ext>
              </a:extLst>
            </p:cNvPr>
            <p:cNvSpPr txBox="1"/>
            <p:nvPr/>
          </p:nvSpPr>
          <p:spPr>
            <a:xfrm>
              <a:off x="2748903" y="1155436"/>
              <a:ext cx="98469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Trigger</a:t>
              </a:r>
            </a:p>
          </p:txBody>
        </p:sp>
        <p:sp>
          <p:nvSpPr>
            <p:cNvPr id="246" name="TextBox 245">
              <a:extLst>
                <a:ext uri="{FF2B5EF4-FFF2-40B4-BE49-F238E27FC236}">
                  <a16:creationId xmlns:a16="http://schemas.microsoft.com/office/drawing/2014/main" id="{73C730CC-EC49-4F90-ACE2-E792365BCCCB}"/>
                </a:ext>
              </a:extLst>
            </p:cNvPr>
            <p:cNvSpPr txBox="1"/>
            <p:nvPr/>
          </p:nvSpPr>
          <p:spPr>
            <a:xfrm>
              <a:off x="2732674" y="1496639"/>
              <a:ext cx="1341842"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Invoke/Call</a:t>
              </a:r>
            </a:p>
          </p:txBody>
        </p:sp>
      </p:grpSp>
    </p:spTree>
    <p:extLst>
      <p:ext uri="{BB962C8B-B14F-4D97-AF65-F5344CB8AC3E}">
        <p14:creationId xmlns:p14="http://schemas.microsoft.com/office/powerpoint/2010/main" val="15701928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25"/>
                                        </p:tgtEl>
                                        <p:attrNameLst>
                                          <p:attrName>style.visibility</p:attrName>
                                        </p:attrNameLst>
                                      </p:cBhvr>
                                      <p:to>
                                        <p:strVal val="visible"/>
                                      </p:to>
                                    </p:set>
                                    <p:anim calcmode="lin" valueType="num">
                                      <p:cBhvr>
                                        <p:cTn id="7" dur="500" fill="hold"/>
                                        <p:tgtEl>
                                          <p:spTgt spid="225"/>
                                        </p:tgtEl>
                                        <p:attrNameLst>
                                          <p:attrName>ppt_w</p:attrName>
                                        </p:attrNameLst>
                                      </p:cBhvr>
                                      <p:tavLst>
                                        <p:tav tm="0">
                                          <p:val>
                                            <p:fltVal val="0"/>
                                          </p:val>
                                        </p:tav>
                                        <p:tav tm="100000">
                                          <p:val>
                                            <p:strVal val="#ppt_w"/>
                                          </p:val>
                                        </p:tav>
                                      </p:tavLst>
                                    </p:anim>
                                    <p:anim calcmode="lin" valueType="num">
                                      <p:cBhvr>
                                        <p:cTn id="8" dur="500" fill="hold"/>
                                        <p:tgtEl>
                                          <p:spTgt spid="225"/>
                                        </p:tgtEl>
                                        <p:attrNameLst>
                                          <p:attrName>ppt_h</p:attrName>
                                        </p:attrNameLst>
                                      </p:cBhvr>
                                      <p:tavLst>
                                        <p:tav tm="0">
                                          <p:val>
                                            <p:fltVal val="0"/>
                                          </p:val>
                                        </p:tav>
                                        <p:tav tm="100000">
                                          <p:val>
                                            <p:strVal val="#ppt_h"/>
                                          </p:val>
                                        </p:tav>
                                      </p:tavLst>
                                    </p:anim>
                                    <p:animEffect transition="in" filter="fade">
                                      <p:cBhvr>
                                        <p:cTn id="9" dur="500"/>
                                        <p:tgtEl>
                                          <p:spTgt spid="22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26"/>
                                        </p:tgtEl>
                                        <p:attrNameLst>
                                          <p:attrName>style.visibility</p:attrName>
                                        </p:attrNameLst>
                                      </p:cBhvr>
                                      <p:to>
                                        <p:strVal val="visible"/>
                                      </p:to>
                                    </p:set>
                                    <p:anim calcmode="lin" valueType="num">
                                      <p:cBhvr>
                                        <p:cTn id="13" dur="500" fill="hold"/>
                                        <p:tgtEl>
                                          <p:spTgt spid="226"/>
                                        </p:tgtEl>
                                        <p:attrNameLst>
                                          <p:attrName>ppt_w</p:attrName>
                                        </p:attrNameLst>
                                      </p:cBhvr>
                                      <p:tavLst>
                                        <p:tav tm="0">
                                          <p:val>
                                            <p:fltVal val="0"/>
                                          </p:val>
                                        </p:tav>
                                        <p:tav tm="100000">
                                          <p:val>
                                            <p:strVal val="#ppt_w"/>
                                          </p:val>
                                        </p:tav>
                                      </p:tavLst>
                                    </p:anim>
                                    <p:anim calcmode="lin" valueType="num">
                                      <p:cBhvr>
                                        <p:cTn id="14" dur="500" fill="hold"/>
                                        <p:tgtEl>
                                          <p:spTgt spid="226"/>
                                        </p:tgtEl>
                                        <p:attrNameLst>
                                          <p:attrName>ppt_h</p:attrName>
                                        </p:attrNameLst>
                                      </p:cBhvr>
                                      <p:tavLst>
                                        <p:tav tm="0">
                                          <p:val>
                                            <p:fltVal val="0"/>
                                          </p:val>
                                        </p:tav>
                                        <p:tav tm="100000">
                                          <p:val>
                                            <p:strVal val="#ppt_h"/>
                                          </p:val>
                                        </p:tav>
                                      </p:tavLst>
                                    </p:anim>
                                    <p:animEffect transition="in" filter="fade">
                                      <p:cBhvr>
                                        <p:cTn id="15" dur="500"/>
                                        <p:tgtEl>
                                          <p:spTgt spid="22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227"/>
                                        </p:tgtEl>
                                        <p:attrNameLst>
                                          <p:attrName>style.visibility</p:attrName>
                                        </p:attrNameLst>
                                      </p:cBhvr>
                                      <p:to>
                                        <p:strVal val="visible"/>
                                      </p:to>
                                    </p:set>
                                    <p:anim calcmode="lin" valueType="num">
                                      <p:cBhvr>
                                        <p:cTn id="19" dur="500" fill="hold"/>
                                        <p:tgtEl>
                                          <p:spTgt spid="227"/>
                                        </p:tgtEl>
                                        <p:attrNameLst>
                                          <p:attrName>ppt_w</p:attrName>
                                        </p:attrNameLst>
                                      </p:cBhvr>
                                      <p:tavLst>
                                        <p:tav tm="0">
                                          <p:val>
                                            <p:fltVal val="0"/>
                                          </p:val>
                                        </p:tav>
                                        <p:tav tm="100000">
                                          <p:val>
                                            <p:strVal val="#ppt_w"/>
                                          </p:val>
                                        </p:tav>
                                      </p:tavLst>
                                    </p:anim>
                                    <p:anim calcmode="lin" valueType="num">
                                      <p:cBhvr>
                                        <p:cTn id="20" dur="500" fill="hold"/>
                                        <p:tgtEl>
                                          <p:spTgt spid="227"/>
                                        </p:tgtEl>
                                        <p:attrNameLst>
                                          <p:attrName>ppt_h</p:attrName>
                                        </p:attrNameLst>
                                      </p:cBhvr>
                                      <p:tavLst>
                                        <p:tav tm="0">
                                          <p:val>
                                            <p:fltVal val="0"/>
                                          </p:val>
                                        </p:tav>
                                        <p:tav tm="100000">
                                          <p:val>
                                            <p:strVal val="#ppt_h"/>
                                          </p:val>
                                        </p:tav>
                                      </p:tavLst>
                                    </p:anim>
                                    <p:animEffect transition="in" filter="fade">
                                      <p:cBhvr>
                                        <p:cTn id="21" dur="500"/>
                                        <p:tgtEl>
                                          <p:spTgt spid="22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228"/>
                                        </p:tgtEl>
                                        <p:attrNameLst>
                                          <p:attrName>style.visibility</p:attrName>
                                        </p:attrNameLst>
                                      </p:cBhvr>
                                      <p:to>
                                        <p:strVal val="visible"/>
                                      </p:to>
                                    </p:set>
                                    <p:anim calcmode="lin" valueType="num">
                                      <p:cBhvr>
                                        <p:cTn id="25" dur="500" fill="hold"/>
                                        <p:tgtEl>
                                          <p:spTgt spid="228"/>
                                        </p:tgtEl>
                                        <p:attrNameLst>
                                          <p:attrName>ppt_w</p:attrName>
                                        </p:attrNameLst>
                                      </p:cBhvr>
                                      <p:tavLst>
                                        <p:tav tm="0">
                                          <p:val>
                                            <p:fltVal val="0"/>
                                          </p:val>
                                        </p:tav>
                                        <p:tav tm="100000">
                                          <p:val>
                                            <p:strVal val="#ppt_w"/>
                                          </p:val>
                                        </p:tav>
                                      </p:tavLst>
                                    </p:anim>
                                    <p:anim calcmode="lin" valueType="num">
                                      <p:cBhvr>
                                        <p:cTn id="26" dur="500" fill="hold"/>
                                        <p:tgtEl>
                                          <p:spTgt spid="228"/>
                                        </p:tgtEl>
                                        <p:attrNameLst>
                                          <p:attrName>ppt_h</p:attrName>
                                        </p:attrNameLst>
                                      </p:cBhvr>
                                      <p:tavLst>
                                        <p:tav tm="0">
                                          <p:val>
                                            <p:fltVal val="0"/>
                                          </p:val>
                                        </p:tav>
                                        <p:tav tm="100000">
                                          <p:val>
                                            <p:strVal val="#ppt_h"/>
                                          </p:val>
                                        </p:tav>
                                      </p:tavLst>
                                    </p:anim>
                                    <p:animEffect transition="in" filter="fade">
                                      <p:cBhvr>
                                        <p:cTn id="27" dur="500"/>
                                        <p:tgtEl>
                                          <p:spTgt spid="228"/>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29"/>
                                        </p:tgtEl>
                                        <p:attrNameLst>
                                          <p:attrName>style.visibility</p:attrName>
                                        </p:attrNameLst>
                                      </p:cBhvr>
                                      <p:to>
                                        <p:strVal val="visible"/>
                                      </p:to>
                                    </p:set>
                                    <p:anim calcmode="lin" valueType="num">
                                      <p:cBhvr>
                                        <p:cTn id="31" dur="500" fill="hold"/>
                                        <p:tgtEl>
                                          <p:spTgt spid="229"/>
                                        </p:tgtEl>
                                        <p:attrNameLst>
                                          <p:attrName>ppt_w</p:attrName>
                                        </p:attrNameLst>
                                      </p:cBhvr>
                                      <p:tavLst>
                                        <p:tav tm="0">
                                          <p:val>
                                            <p:fltVal val="0"/>
                                          </p:val>
                                        </p:tav>
                                        <p:tav tm="100000">
                                          <p:val>
                                            <p:strVal val="#ppt_w"/>
                                          </p:val>
                                        </p:tav>
                                      </p:tavLst>
                                    </p:anim>
                                    <p:anim calcmode="lin" valueType="num">
                                      <p:cBhvr>
                                        <p:cTn id="32" dur="500" fill="hold"/>
                                        <p:tgtEl>
                                          <p:spTgt spid="229"/>
                                        </p:tgtEl>
                                        <p:attrNameLst>
                                          <p:attrName>ppt_h</p:attrName>
                                        </p:attrNameLst>
                                      </p:cBhvr>
                                      <p:tavLst>
                                        <p:tav tm="0">
                                          <p:val>
                                            <p:fltVal val="0"/>
                                          </p:val>
                                        </p:tav>
                                        <p:tav tm="100000">
                                          <p:val>
                                            <p:strVal val="#ppt_h"/>
                                          </p:val>
                                        </p:tav>
                                      </p:tavLst>
                                    </p:anim>
                                    <p:animEffect transition="in" filter="fade">
                                      <p:cBhvr>
                                        <p:cTn id="33" dur="500"/>
                                        <p:tgtEl>
                                          <p:spTgt spid="22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30"/>
                                        </p:tgtEl>
                                        <p:attrNameLst>
                                          <p:attrName>style.visibility</p:attrName>
                                        </p:attrNameLst>
                                      </p:cBhvr>
                                      <p:to>
                                        <p:strVal val="visible"/>
                                      </p:to>
                                    </p:set>
                                    <p:anim calcmode="lin" valueType="num">
                                      <p:cBhvr>
                                        <p:cTn id="37" dur="500" fill="hold"/>
                                        <p:tgtEl>
                                          <p:spTgt spid="230"/>
                                        </p:tgtEl>
                                        <p:attrNameLst>
                                          <p:attrName>ppt_w</p:attrName>
                                        </p:attrNameLst>
                                      </p:cBhvr>
                                      <p:tavLst>
                                        <p:tav tm="0">
                                          <p:val>
                                            <p:fltVal val="0"/>
                                          </p:val>
                                        </p:tav>
                                        <p:tav tm="100000">
                                          <p:val>
                                            <p:strVal val="#ppt_w"/>
                                          </p:val>
                                        </p:tav>
                                      </p:tavLst>
                                    </p:anim>
                                    <p:anim calcmode="lin" valueType="num">
                                      <p:cBhvr>
                                        <p:cTn id="38" dur="500" fill="hold"/>
                                        <p:tgtEl>
                                          <p:spTgt spid="230"/>
                                        </p:tgtEl>
                                        <p:attrNameLst>
                                          <p:attrName>ppt_h</p:attrName>
                                        </p:attrNameLst>
                                      </p:cBhvr>
                                      <p:tavLst>
                                        <p:tav tm="0">
                                          <p:val>
                                            <p:fltVal val="0"/>
                                          </p:val>
                                        </p:tav>
                                        <p:tav tm="100000">
                                          <p:val>
                                            <p:strVal val="#ppt_h"/>
                                          </p:val>
                                        </p:tav>
                                      </p:tavLst>
                                    </p:anim>
                                    <p:animEffect transition="in" filter="fade">
                                      <p:cBhvr>
                                        <p:cTn id="39" dur="500"/>
                                        <p:tgtEl>
                                          <p:spTgt spid="230"/>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232"/>
                                        </p:tgtEl>
                                        <p:attrNameLst>
                                          <p:attrName>style.visibility</p:attrName>
                                        </p:attrNameLst>
                                      </p:cBhvr>
                                      <p:to>
                                        <p:strVal val="visible"/>
                                      </p:to>
                                    </p:set>
                                    <p:anim calcmode="lin" valueType="num">
                                      <p:cBhvr>
                                        <p:cTn id="43" dur="500" fill="hold"/>
                                        <p:tgtEl>
                                          <p:spTgt spid="232"/>
                                        </p:tgtEl>
                                        <p:attrNameLst>
                                          <p:attrName>ppt_w</p:attrName>
                                        </p:attrNameLst>
                                      </p:cBhvr>
                                      <p:tavLst>
                                        <p:tav tm="0">
                                          <p:val>
                                            <p:fltVal val="0"/>
                                          </p:val>
                                        </p:tav>
                                        <p:tav tm="100000">
                                          <p:val>
                                            <p:strVal val="#ppt_w"/>
                                          </p:val>
                                        </p:tav>
                                      </p:tavLst>
                                    </p:anim>
                                    <p:anim calcmode="lin" valueType="num">
                                      <p:cBhvr>
                                        <p:cTn id="44" dur="500" fill="hold"/>
                                        <p:tgtEl>
                                          <p:spTgt spid="232"/>
                                        </p:tgtEl>
                                        <p:attrNameLst>
                                          <p:attrName>ppt_h</p:attrName>
                                        </p:attrNameLst>
                                      </p:cBhvr>
                                      <p:tavLst>
                                        <p:tav tm="0">
                                          <p:val>
                                            <p:fltVal val="0"/>
                                          </p:val>
                                        </p:tav>
                                        <p:tav tm="100000">
                                          <p:val>
                                            <p:strVal val="#ppt_h"/>
                                          </p:val>
                                        </p:tav>
                                      </p:tavLst>
                                    </p:anim>
                                    <p:animEffect transition="in" filter="fade">
                                      <p:cBhvr>
                                        <p:cTn id="45" dur="500"/>
                                        <p:tgtEl>
                                          <p:spTgt spid="232"/>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231"/>
                                        </p:tgtEl>
                                        <p:attrNameLst>
                                          <p:attrName>style.visibility</p:attrName>
                                        </p:attrNameLst>
                                      </p:cBhvr>
                                      <p:to>
                                        <p:strVal val="visible"/>
                                      </p:to>
                                    </p:set>
                                    <p:anim calcmode="lin" valueType="num">
                                      <p:cBhvr>
                                        <p:cTn id="49" dur="500" fill="hold"/>
                                        <p:tgtEl>
                                          <p:spTgt spid="231"/>
                                        </p:tgtEl>
                                        <p:attrNameLst>
                                          <p:attrName>ppt_w</p:attrName>
                                        </p:attrNameLst>
                                      </p:cBhvr>
                                      <p:tavLst>
                                        <p:tav tm="0">
                                          <p:val>
                                            <p:fltVal val="0"/>
                                          </p:val>
                                        </p:tav>
                                        <p:tav tm="100000">
                                          <p:val>
                                            <p:strVal val="#ppt_w"/>
                                          </p:val>
                                        </p:tav>
                                      </p:tavLst>
                                    </p:anim>
                                    <p:anim calcmode="lin" valueType="num">
                                      <p:cBhvr>
                                        <p:cTn id="50" dur="500" fill="hold"/>
                                        <p:tgtEl>
                                          <p:spTgt spid="231"/>
                                        </p:tgtEl>
                                        <p:attrNameLst>
                                          <p:attrName>ppt_h</p:attrName>
                                        </p:attrNameLst>
                                      </p:cBhvr>
                                      <p:tavLst>
                                        <p:tav tm="0">
                                          <p:val>
                                            <p:fltVal val="0"/>
                                          </p:val>
                                        </p:tav>
                                        <p:tav tm="100000">
                                          <p:val>
                                            <p:strVal val="#ppt_h"/>
                                          </p:val>
                                        </p:tav>
                                      </p:tavLst>
                                    </p:anim>
                                    <p:animEffect transition="in" filter="fade">
                                      <p:cBhvr>
                                        <p:cTn id="51" dur="500"/>
                                        <p:tgtEl>
                                          <p:spTgt spid="231"/>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233"/>
                                        </p:tgtEl>
                                        <p:attrNameLst>
                                          <p:attrName>style.visibility</p:attrName>
                                        </p:attrNameLst>
                                      </p:cBhvr>
                                      <p:to>
                                        <p:strVal val="visible"/>
                                      </p:to>
                                    </p:set>
                                    <p:anim calcmode="lin" valueType="num">
                                      <p:cBhvr>
                                        <p:cTn id="55" dur="500" fill="hold"/>
                                        <p:tgtEl>
                                          <p:spTgt spid="233"/>
                                        </p:tgtEl>
                                        <p:attrNameLst>
                                          <p:attrName>ppt_w</p:attrName>
                                        </p:attrNameLst>
                                      </p:cBhvr>
                                      <p:tavLst>
                                        <p:tav tm="0">
                                          <p:val>
                                            <p:fltVal val="0"/>
                                          </p:val>
                                        </p:tav>
                                        <p:tav tm="100000">
                                          <p:val>
                                            <p:strVal val="#ppt_w"/>
                                          </p:val>
                                        </p:tav>
                                      </p:tavLst>
                                    </p:anim>
                                    <p:anim calcmode="lin" valueType="num">
                                      <p:cBhvr>
                                        <p:cTn id="56" dur="500" fill="hold"/>
                                        <p:tgtEl>
                                          <p:spTgt spid="233"/>
                                        </p:tgtEl>
                                        <p:attrNameLst>
                                          <p:attrName>ppt_h</p:attrName>
                                        </p:attrNameLst>
                                      </p:cBhvr>
                                      <p:tavLst>
                                        <p:tav tm="0">
                                          <p:val>
                                            <p:fltVal val="0"/>
                                          </p:val>
                                        </p:tav>
                                        <p:tav tm="100000">
                                          <p:val>
                                            <p:strVal val="#ppt_h"/>
                                          </p:val>
                                        </p:tav>
                                      </p:tavLst>
                                    </p:anim>
                                    <p:animEffect transition="in" filter="fade">
                                      <p:cBhvr>
                                        <p:cTn id="57" dur="500"/>
                                        <p:tgtEl>
                                          <p:spTgt spid="233"/>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236"/>
                                        </p:tgtEl>
                                        <p:attrNameLst>
                                          <p:attrName>style.visibility</p:attrName>
                                        </p:attrNameLst>
                                      </p:cBhvr>
                                      <p:to>
                                        <p:strVal val="visible"/>
                                      </p:to>
                                    </p:set>
                                    <p:anim calcmode="lin" valueType="num">
                                      <p:cBhvr>
                                        <p:cTn id="61" dur="500" fill="hold"/>
                                        <p:tgtEl>
                                          <p:spTgt spid="236"/>
                                        </p:tgtEl>
                                        <p:attrNameLst>
                                          <p:attrName>ppt_w</p:attrName>
                                        </p:attrNameLst>
                                      </p:cBhvr>
                                      <p:tavLst>
                                        <p:tav tm="0">
                                          <p:val>
                                            <p:fltVal val="0"/>
                                          </p:val>
                                        </p:tav>
                                        <p:tav tm="100000">
                                          <p:val>
                                            <p:strVal val="#ppt_w"/>
                                          </p:val>
                                        </p:tav>
                                      </p:tavLst>
                                    </p:anim>
                                    <p:anim calcmode="lin" valueType="num">
                                      <p:cBhvr>
                                        <p:cTn id="62" dur="500" fill="hold"/>
                                        <p:tgtEl>
                                          <p:spTgt spid="236"/>
                                        </p:tgtEl>
                                        <p:attrNameLst>
                                          <p:attrName>ppt_h</p:attrName>
                                        </p:attrNameLst>
                                      </p:cBhvr>
                                      <p:tavLst>
                                        <p:tav tm="0">
                                          <p:val>
                                            <p:fltVal val="0"/>
                                          </p:val>
                                        </p:tav>
                                        <p:tav tm="100000">
                                          <p:val>
                                            <p:strVal val="#ppt_h"/>
                                          </p:val>
                                        </p:tav>
                                      </p:tavLst>
                                    </p:anim>
                                    <p:animEffect transition="in" filter="fade">
                                      <p:cBhvr>
                                        <p:cTn id="63" dur="500"/>
                                        <p:tgtEl>
                                          <p:spTgt spid="236"/>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239"/>
                                        </p:tgtEl>
                                        <p:attrNameLst>
                                          <p:attrName>style.visibility</p:attrName>
                                        </p:attrNameLst>
                                      </p:cBhvr>
                                      <p:to>
                                        <p:strVal val="visible"/>
                                      </p:to>
                                    </p:set>
                                    <p:anim calcmode="lin" valueType="num">
                                      <p:cBhvr>
                                        <p:cTn id="67" dur="500" fill="hold"/>
                                        <p:tgtEl>
                                          <p:spTgt spid="239"/>
                                        </p:tgtEl>
                                        <p:attrNameLst>
                                          <p:attrName>ppt_w</p:attrName>
                                        </p:attrNameLst>
                                      </p:cBhvr>
                                      <p:tavLst>
                                        <p:tav tm="0">
                                          <p:val>
                                            <p:fltVal val="0"/>
                                          </p:val>
                                        </p:tav>
                                        <p:tav tm="100000">
                                          <p:val>
                                            <p:strVal val="#ppt_w"/>
                                          </p:val>
                                        </p:tav>
                                      </p:tavLst>
                                    </p:anim>
                                    <p:anim calcmode="lin" valueType="num">
                                      <p:cBhvr>
                                        <p:cTn id="68" dur="500" fill="hold"/>
                                        <p:tgtEl>
                                          <p:spTgt spid="239"/>
                                        </p:tgtEl>
                                        <p:attrNameLst>
                                          <p:attrName>ppt_h</p:attrName>
                                        </p:attrNameLst>
                                      </p:cBhvr>
                                      <p:tavLst>
                                        <p:tav tm="0">
                                          <p:val>
                                            <p:fltVal val="0"/>
                                          </p:val>
                                        </p:tav>
                                        <p:tav tm="100000">
                                          <p:val>
                                            <p:strVal val="#ppt_h"/>
                                          </p:val>
                                        </p:tav>
                                      </p:tavLst>
                                    </p:anim>
                                    <p:animEffect transition="in" filter="fade">
                                      <p:cBhvr>
                                        <p:cTn id="69" dur="500"/>
                                        <p:tgtEl>
                                          <p:spTgt spid="239"/>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240"/>
                                        </p:tgtEl>
                                        <p:attrNameLst>
                                          <p:attrName>style.visibility</p:attrName>
                                        </p:attrNameLst>
                                      </p:cBhvr>
                                      <p:to>
                                        <p:strVal val="visible"/>
                                      </p:to>
                                    </p:set>
                                    <p:anim calcmode="lin" valueType="num">
                                      <p:cBhvr>
                                        <p:cTn id="73" dur="500" fill="hold"/>
                                        <p:tgtEl>
                                          <p:spTgt spid="240"/>
                                        </p:tgtEl>
                                        <p:attrNameLst>
                                          <p:attrName>ppt_w</p:attrName>
                                        </p:attrNameLst>
                                      </p:cBhvr>
                                      <p:tavLst>
                                        <p:tav tm="0">
                                          <p:val>
                                            <p:fltVal val="0"/>
                                          </p:val>
                                        </p:tav>
                                        <p:tav tm="100000">
                                          <p:val>
                                            <p:strVal val="#ppt_w"/>
                                          </p:val>
                                        </p:tav>
                                      </p:tavLst>
                                    </p:anim>
                                    <p:anim calcmode="lin" valueType="num">
                                      <p:cBhvr>
                                        <p:cTn id="74" dur="500" fill="hold"/>
                                        <p:tgtEl>
                                          <p:spTgt spid="240"/>
                                        </p:tgtEl>
                                        <p:attrNameLst>
                                          <p:attrName>ppt_h</p:attrName>
                                        </p:attrNameLst>
                                      </p:cBhvr>
                                      <p:tavLst>
                                        <p:tav tm="0">
                                          <p:val>
                                            <p:fltVal val="0"/>
                                          </p:val>
                                        </p:tav>
                                        <p:tav tm="100000">
                                          <p:val>
                                            <p:strVal val="#ppt_h"/>
                                          </p:val>
                                        </p:tav>
                                      </p:tavLst>
                                    </p:anim>
                                    <p:animEffect transition="in" filter="fade">
                                      <p:cBhvr>
                                        <p:cTn id="75" dur="500"/>
                                        <p:tgtEl>
                                          <p:spTgt spid="240"/>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241"/>
                                        </p:tgtEl>
                                        <p:attrNameLst>
                                          <p:attrName>style.visibility</p:attrName>
                                        </p:attrNameLst>
                                      </p:cBhvr>
                                      <p:to>
                                        <p:strVal val="visible"/>
                                      </p:to>
                                    </p:set>
                                    <p:anim calcmode="lin" valueType="num">
                                      <p:cBhvr>
                                        <p:cTn id="79" dur="500" fill="hold"/>
                                        <p:tgtEl>
                                          <p:spTgt spid="241"/>
                                        </p:tgtEl>
                                        <p:attrNameLst>
                                          <p:attrName>ppt_w</p:attrName>
                                        </p:attrNameLst>
                                      </p:cBhvr>
                                      <p:tavLst>
                                        <p:tav tm="0">
                                          <p:val>
                                            <p:fltVal val="0"/>
                                          </p:val>
                                        </p:tav>
                                        <p:tav tm="100000">
                                          <p:val>
                                            <p:strVal val="#ppt_w"/>
                                          </p:val>
                                        </p:tav>
                                      </p:tavLst>
                                    </p:anim>
                                    <p:anim calcmode="lin" valueType="num">
                                      <p:cBhvr>
                                        <p:cTn id="80" dur="500" fill="hold"/>
                                        <p:tgtEl>
                                          <p:spTgt spid="241"/>
                                        </p:tgtEl>
                                        <p:attrNameLst>
                                          <p:attrName>ppt_h</p:attrName>
                                        </p:attrNameLst>
                                      </p:cBhvr>
                                      <p:tavLst>
                                        <p:tav tm="0">
                                          <p:val>
                                            <p:fltVal val="0"/>
                                          </p:val>
                                        </p:tav>
                                        <p:tav tm="100000">
                                          <p:val>
                                            <p:strVal val="#ppt_h"/>
                                          </p:val>
                                        </p:tav>
                                      </p:tavLst>
                                    </p:anim>
                                    <p:animEffect transition="in" filter="fade">
                                      <p:cBhvr>
                                        <p:cTn id="81" dur="500"/>
                                        <p:tgtEl>
                                          <p:spTgt spid="241"/>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242"/>
                                        </p:tgtEl>
                                        <p:attrNameLst>
                                          <p:attrName>style.visibility</p:attrName>
                                        </p:attrNameLst>
                                      </p:cBhvr>
                                      <p:to>
                                        <p:strVal val="visible"/>
                                      </p:to>
                                    </p:set>
                                    <p:anim calcmode="lin" valueType="num">
                                      <p:cBhvr>
                                        <p:cTn id="85" dur="500" fill="hold"/>
                                        <p:tgtEl>
                                          <p:spTgt spid="242"/>
                                        </p:tgtEl>
                                        <p:attrNameLst>
                                          <p:attrName>ppt_w</p:attrName>
                                        </p:attrNameLst>
                                      </p:cBhvr>
                                      <p:tavLst>
                                        <p:tav tm="0">
                                          <p:val>
                                            <p:fltVal val="0"/>
                                          </p:val>
                                        </p:tav>
                                        <p:tav tm="100000">
                                          <p:val>
                                            <p:strVal val="#ppt_w"/>
                                          </p:val>
                                        </p:tav>
                                      </p:tavLst>
                                    </p:anim>
                                    <p:anim calcmode="lin" valueType="num">
                                      <p:cBhvr>
                                        <p:cTn id="86" dur="500" fill="hold"/>
                                        <p:tgtEl>
                                          <p:spTgt spid="242"/>
                                        </p:tgtEl>
                                        <p:attrNameLst>
                                          <p:attrName>ppt_h</p:attrName>
                                        </p:attrNameLst>
                                      </p:cBhvr>
                                      <p:tavLst>
                                        <p:tav tm="0">
                                          <p:val>
                                            <p:fltVal val="0"/>
                                          </p:val>
                                        </p:tav>
                                        <p:tav tm="100000">
                                          <p:val>
                                            <p:strVal val="#ppt_h"/>
                                          </p:val>
                                        </p:tav>
                                      </p:tavLst>
                                    </p:anim>
                                    <p:animEffect transition="in" filter="fade">
                                      <p:cBhvr>
                                        <p:cTn id="87"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P spid="226" grpId="0"/>
      <p:bldP spid="227" grpId="0"/>
      <p:bldP spid="228" grpId="0"/>
      <p:bldP spid="229" grpId="0"/>
      <p:bldP spid="230" grpId="0"/>
      <p:bldP spid="231" grpId="0"/>
      <p:bldP spid="232" grpId="0"/>
      <p:bldP spid="233" grpId="0"/>
      <p:bldP spid="236" grpId="0"/>
      <p:bldP spid="239" grpId="0"/>
      <p:bldP spid="240" grpId="0"/>
      <p:bldP spid="241" grpId="0"/>
      <p:bldP spid="242"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36F89F-2B3B-4356-AA35-931CBC6A3C85}"/>
              </a:ext>
            </a:extLst>
          </p:cNvPr>
          <p:cNvSpPr>
            <a:spLocks noGrp="1"/>
          </p:cNvSpPr>
          <p:nvPr>
            <p:ph type="title"/>
          </p:nvPr>
        </p:nvSpPr>
        <p:spPr/>
        <p:txBody>
          <a:bodyPr/>
          <a:lstStyle/>
          <a:p>
            <a:r>
              <a:rPr lang="ko-KR" altLang="en-US" dirty="0"/>
              <a:t>김태영 부장님 슬라이드</a:t>
            </a:r>
            <a:endParaRPr lang="en-US" dirty="0"/>
          </a:p>
        </p:txBody>
      </p:sp>
    </p:spTree>
    <p:extLst>
      <p:ext uri="{BB962C8B-B14F-4D97-AF65-F5344CB8AC3E}">
        <p14:creationId xmlns:p14="http://schemas.microsoft.com/office/powerpoint/2010/main" val="20804931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8B90AD-6BB5-4035-8054-B29F7BEBF565}"/>
              </a:ext>
            </a:extLst>
          </p:cNvPr>
          <p:cNvSpPr>
            <a:spLocks noGrp="1"/>
          </p:cNvSpPr>
          <p:nvPr>
            <p:ph type="title"/>
          </p:nvPr>
        </p:nvSpPr>
        <p:spPr/>
        <p:txBody>
          <a:bodyPr/>
          <a:lstStyle/>
          <a:p>
            <a:r>
              <a:rPr lang="en-US" dirty="0"/>
              <a:t>Web &amp; Channel Client Arch.</a:t>
            </a:r>
          </a:p>
        </p:txBody>
      </p:sp>
      <p:sp>
        <p:nvSpPr>
          <p:cNvPr id="161" name="Text Placeholder 2">
            <a:extLst>
              <a:ext uri="{FF2B5EF4-FFF2-40B4-BE49-F238E27FC236}">
                <a16:creationId xmlns:a16="http://schemas.microsoft.com/office/drawing/2014/main" id="{5F5CCB7B-E2EB-4243-B820-FB8635DC73E1}"/>
              </a:ext>
            </a:extLst>
          </p:cNvPr>
          <p:cNvSpPr txBox="1">
            <a:spLocks/>
          </p:cNvSpPr>
          <p:nvPr/>
        </p:nvSpPr>
        <p:spPr>
          <a:xfrm>
            <a:off x="269242" y="1189179"/>
            <a:ext cx="4781729" cy="5309591"/>
          </a:xfrm>
          <a:prstGeom prst="rect">
            <a:avLst/>
          </a:prstGeom>
        </p:spPr>
        <p:txBody>
          <a:bodyPr/>
          <a:lst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1500" indent="-571500"/>
            <a:r>
              <a:rPr lang="en-US" sz="2800" dirty="0"/>
              <a:t>Web Site</a:t>
            </a:r>
          </a:p>
          <a:p>
            <a:pPr marL="807956" lvl="1" indent="-571500"/>
            <a:r>
              <a:rPr lang="ko-KR" altLang="ko-KR" sz="1800" dirty="0">
                <a:latin typeface="+mj-lt"/>
                <a:hlinkClick r:id="rId2"/>
              </a:rPr>
              <a:t>ubone-webbot.azurewebsites.net</a:t>
            </a:r>
            <a:endParaRPr lang="en-US" sz="1800" dirty="0">
              <a:latin typeface="+mj-lt"/>
            </a:endParaRPr>
          </a:p>
          <a:p>
            <a:pPr marL="807956" lvl="1" indent="-571500"/>
            <a:r>
              <a:rPr lang="en-US" sz="1800" dirty="0">
                <a:latin typeface="+mj-lt"/>
              </a:rPr>
              <a:t>Hosted on Azure Web App</a:t>
            </a:r>
          </a:p>
          <a:p>
            <a:pPr marL="807956" lvl="1" indent="-571500"/>
            <a:r>
              <a:rPr lang="en-US" sz="1800" dirty="0">
                <a:latin typeface="+mj-lt"/>
              </a:rPr>
              <a:t>Simple HTML</a:t>
            </a:r>
          </a:p>
          <a:p>
            <a:pPr marL="807956" lvl="1" indent="-571500"/>
            <a:r>
              <a:rPr lang="en-US" sz="1800" dirty="0">
                <a:latin typeface="+mj-lt"/>
              </a:rPr>
              <a:t>Chat bots embedded</a:t>
            </a:r>
          </a:p>
          <a:p>
            <a:pPr marL="571500" indent="-571500"/>
            <a:r>
              <a:rPr lang="en-US" sz="2800" dirty="0"/>
              <a:t>Mobile App(Channels)</a:t>
            </a:r>
          </a:p>
          <a:p>
            <a:pPr marL="807956" lvl="1" indent="-571500"/>
            <a:r>
              <a:rPr lang="en-US" sz="1800" dirty="0">
                <a:latin typeface="+mj-lt"/>
              </a:rPr>
              <a:t>Skype</a:t>
            </a:r>
          </a:p>
          <a:p>
            <a:pPr marL="807956" lvl="1" indent="-571500"/>
            <a:r>
              <a:rPr lang="en-US" sz="1800" dirty="0">
                <a:latin typeface="+mj-lt"/>
              </a:rPr>
              <a:t>Telegram</a:t>
            </a:r>
          </a:p>
          <a:p>
            <a:pPr marL="571500" indent="-571500"/>
            <a:r>
              <a:rPr lang="en-US" altLang="ko-KR" sz="2800" dirty="0"/>
              <a:t>Bot App</a:t>
            </a:r>
          </a:p>
          <a:p>
            <a:pPr marL="807956" lvl="1" indent="-571500"/>
            <a:r>
              <a:rPr lang="en-US" altLang="ko-KR" sz="1800" dirty="0">
                <a:latin typeface="+mj-lt"/>
              </a:rPr>
              <a:t>Hosted on Azure Web App</a:t>
            </a:r>
          </a:p>
          <a:p>
            <a:pPr marL="807956" lvl="1" indent="-571500"/>
            <a:r>
              <a:rPr lang="en-US" altLang="ko-KR" sz="1800" dirty="0">
                <a:latin typeface="+mj-lt"/>
              </a:rPr>
              <a:t>ASP.NET Web API</a:t>
            </a:r>
          </a:p>
        </p:txBody>
      </p:sp>
      <p:pic>
        <p:nvPicPr>
          <p:cNvPr id="252" name="Picture 251">
            <a:extLst>
              <a:ext uri="{FF2B5EF4-FFF2-40B4-BE49-F238E27FC236}">
                <a16:creationId xmlns:a16="http://schemas.microsoft.com/office/drawing/2014/main" id="{C26F17C0-B76C-4F11-A471-FECD021BE5CA}"/>
              </a:ext>
            </a:extLst>
          </p:cNvPr>
          <p:cNvPicPr>
            <a:picLocks noChangeAspect="1"/>
          </p:cNvPicPr>
          <p:nvPr/>
        </p:nvPicPr>
        <p:blipFill>
          <a:blip r:embed="rId3"/>
          <a:stretch>
            <a:fillRect/>
          </a:stretch>
        </p:blipFill>
        <p:spPr>
          <a:xfrm>
            <a:off x="4267201" y="1416082"/>
            <a:ext cx="10457318" cy="4867206"/>
          </a:xfrm>
          <a:prstGeom prst="rect">
            <a:avLst/>
          </a:prstGeom>
        </p:spPr>
      </p:pic>
    </p:spTree>
    <p:extLst>
      <p:ext uri="{BB962C8B-B14F-4D97-AF65-F5344CB8AC3E}">
        <p14:creationId xmlns:p14="http://schemas.microsoft.com/office/powerpoint/2010/main" val="33388959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7BAD-E183-40A9-8595-B9A4ECCEA988}"/>
              </a:ext>
            </a:extLst>
          </p:cNvPr>
          <p:cNvSpPr>
            <a:spLocks noGrp="1"/>
          </p:cNvSpPr>
          <p:nvPr>
            <p:ph type="title"/>
          </p:nvPr>
        </p:nvSpPr>
        <p:spPr/>
        <p:txBody>
          <a:bodyPr/>
          <a:lstStyle/>
          <a:p>
            <a:r>
              <a:rPr lang="en-US" altLang="ko-KR" dirty="0"/>
              <a:t>Angular 4 SPA Front-end UI</a:t>
            </a:r>
            <a:endParaRPr lang="ko-KR" altLang="en-US" dirty="0"/>
          </a:p>
        </p:txBody>
      </p:sp>
      <p:pic>
        <p:nvPicPr>
          <p:cNvPr id="24" name="Picture 23">
            <a:extLst>
              <a:ext uri="{FF2B5EF4-FFF2-40B4-BE49-F238E27FC236}">
                <a16:creationId xmlns:a16="http://schemas.microsoft.com/office/drawing/2014/main" id="{BF6FDAEE-8535-4652-9F2E-74A0E24DE2E5}"/>
              </a:ext>
            </a:extLst>
          </p:cNvPr>
          <p:cNvPicPr>
            <a:picLocks noChangeAspect="1"/>
          </p:cNvPicPr>
          <p:nvPr/>
        </p:nvPicPr>
        <p:blipFill>
          <a:blip r:embed="rId2"/>
          <a:stretch>
            <a:fillRect/>
          </a:stretch>
        </p:blipFill>
        <p:spPr>
          <a:xfrm>
            <a:off x="4699684" y="1811944"/>
            <a:ext cx="7931795" cy="3700620"/>
          </a:xfrm>
          <a:prstGeom prst="rect">
            <a:avLst/>
          </a:prstGeom>
        </p:spPr>
      </p:pic>
      <p:pic>
        <p:nvPicPr>
          <p:cNvPr id="25" name="Picture 24">
            <a:extLst>
              <a:ext uri="{FF2B5EF4-FFF2-40B4-BE49-F238E27FC236}">
                <a16:creationId xmlns:a16="http://schemas.microsoft.com/office/drawing/2014/main" id="{030A2A9D-3606-4392-BAE6-7504C128F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221" y="4614530"/>
            <a:ext cx="774443" cy="774443"/>
          </a:xfrm>
          <a:prstGeom prst="rect">
            <a:avLst/>
          </a:prstGeom>
        </p:spPr>
      </p:pic>
      <p:sp>
        <p:nvSpPr>
          <p:cNvPr id="26" name="Text Placeholder 2">
            <a:extLst>
              <a:ext uri="{FF2B5EF4-FFF2-40B4-BE49-F238E27FC236}">
                <a16:creationId xmlns:a16="http://schemas.microsoft.com/office/drawing/2014/main" id="{6067CBAB-358E-46D9-A079-7D2F99790E2B}"/>
              </a:ext>
            </a:extLst>
          </p:cNvPr>
          <p:cNvSpPr txBox="1">
            <a:spLocks/>
          </p:cNvSpPr>
          <p:nvPr/>
        </p:nvSpPr>
        <p:spPr>
          <a:xfrm>
            <a:off x="269242" y="1189179"/>
            <a:ext cx="4781729" cy="5309591"/>
          </a:xfrm>
          <a:prstGeom prst="rect">
            <a:avLst/>
          </a:prstGeom>
        </p:spPr>
        <p:txBody>
          <a:bodyPr/>
          <a:lst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1500" indent="-571500"/>
            <a:r>
              <a:rPr lang="en-US" sz="2800" dirty="0"/>
              <a:t>Web Site (Optional)</a:t>
            </a:r>
          </a:p>
          <a:p>
            <a:pPr marL="807956" lvl="1" indent="-571500"/>
            <a:r>
              <a:rPr lang="en-US" sz="1800" dirty="0">
                <a:latin typeface="+mj-lt"/>
              </a:rPr>
              <a:t>Front-end UI</a:t>
            </a:r>
          </a:p>
          <a:p>
            <a:pPr marL="807956" lvl="1" indent="-571500"/>
            <a:r>
              <a:rPr lang="en-US" sz="1800" dirty="0">
                <a:latin typeface="+mj-lt"/>
              </a:rPr>
              <a:t>Angular 4 SPA</a:t>
            </a:r>
          </a:p>
          <a:p>
            <a:pPr marL="807956" lvl="1" indent="-571500"/>
            <a:r>
              <a:rPr lang="en-US" altLang="ko-KR" sz="1800" dirty="0">
                <a:latin typeface="+mj-lt"/>
              </a:rPr>
              <a:t>Hosted on Azure Web App</a:t>
            </a:r>
          </a:p>
          <a:p>
            <a:pPr marL="807956" lvl="1" indent="-571500"/>
            <a:r>
              <a:rPr lang="en-US" sz="1800" dirty="0">
                <a:latin typeface="+mj-lt"/>
              </a:rPr>
              <a:t>Developed with TypeScript</a:t>
            </a:r>
          </a:p>
          <a:p>
            <a:pPr marL="807956" lvl="1" indent="-571500"/>
            <a:r>
              <a:rPr lang="en-US" sz="1800" dirty="0">
                <a:latin typeface="+mj-lt"/>
              </a:rPr>
              <a:t>Chat Bot embedded</a:t>
            </a:r>
          </a:p>
          <a:p>
            <a:pPr marL="807956" lvl="1" indent="-571500"/>
            <a:r>
              <a:rPr lang="en-US" sz="1800" dirty="0">
                <a:latin typeface="+mj-lt"/>
              </a:rPr>
              <a:t>Power BI embedded</a:t>
            </a:r>
          </a:p>
        </p:txBody>
      </p:sp>
    </p:spTree>
    <p:extLst>
      <p:ext uri="{BB962C8B-B14F-4D97-AF65-F5344CB8AC3E}">
        <p14:creationId xmlns:p14="http://schemas.microsoft.com/office/powerpoint/2010/main" val="357678790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7CC5-15C6-4248-84D4-E4F149613087}"/>
              </a:ext>
            </a:extLst>
          </p:cNvPr>
          <p:cNvSpPr>
            <a:spLocks noGrp="1"/>
          </p:cNvSpPr>
          <p:nvPr>
            <p:ph type="title"/>
          </p:nvPr>
        </p:nvSpPr>
        <p:spPr/>
        <p:txBody>
          <a:bodyPr/>
          <a:lstStyle/>
          <a:p>
            <a:r>
              <a:rPr lang="en-US" altLang="ko-KR" dirty="0"/>
              <a:t>Bot Channels Configurations</a:t>
            </a:r>
            <a:endParaRPr lang="ko-KR" altLang="en-US" dirty="0"/>
          </a:p>
        </p:txBody>
      </p:sp>
      <p:pic>
        <p:nvPicPr>
          <p:cNvPr id="4" name="Picture 3" descr="Screen Clipping">
            <a:extLst>
              <a:ext uri="{FF2B5EF4-FFF2-40B4-BE49-F238E27FC236}">
                <a16:creationId xmlns:a16="http://schemas.microsoft.com/office/drawing/2014/main" id="{6630231D-DD8D-42E7-B612-C85D4BFC2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916" y="1396354"/>
            <a:ext cx="5423225" cy="3505255"/>
          </a:xfrm>
          <a:prstGeom prst="rect">
            <a:avLst/>
          </a:prstGeom>
          <a:ln>
            <a:solidFill>
              <a:schemeClr val="accent1"/>
            </a:solidFill>
          </a:ln>
        </p:spPr>
      </p:pic>
      <p:pic>
        <p:nvPicPr>
          <p:cNvPr id="6" name="Picture 5" descr="Screen Clipping">
            <a:extLst>
              <a:ext uri="{FF2B5EF4-FFF2-40B4-BE49-F238E27FC236}">
                <a16:creationId xmlns:a16="http://schemas.microsoft.com/office/drawing/2014/main" id="{51617946-C027-4543-86AE-C816302FF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4732" y="1375089"/>
            <a:ext cx="5688329" cy="4372522"/>
          </a:xfrm>
          <a:prstGeom prst="rect">
            <a:avLst/>
          </a:prstGeom>
          <a:ln>
            <a:solidFill>
              <a:schemeClr val="accent1"/>
            </a:solidFill>
          </a:ln>
        </p:spPr>
      </p:pic>
      <p:sp>
        <p:nvSpPr>
          <p:cNvPr id="7" name="TextBox 6">
            <a:extLst>
              <a:ext uri="{FF2B5EF4-FFF2-40B4-BE49-F238E27FC236}">
                <a16:creationId xmlns:a16="http://schemas.microsoft.com/office/drawing/2014/main" id="{F1BCC112-65E3-4CED-9E16-15C78D625945}"/>
              </a:ext>
            </a:extLst>
          </p:cNvPr>
          <p:cNvSpPr txBox="1"/>
          <p:nvPr/>
        </p:nvSpPr>
        <p:spPr>
          <a:xfrm>
            <a:off x="471915" y="5108785"/>
            <a:ext cx="5423225" cy="1369606"/>
          </a:xfrm>
          <a:prstGeom prst="rect">
            <a:avLst/>
          </a:prstGeom>
        </p:spPr>
        <p:style>
          <a:lnRef idx="0">
            <a:schemeClr val="accent6"/>
          </a:lnRef>
          <a:fillRef idx="3">
            <a:schemeClr val="accent6"/>
          </a:fillRef>
          <a:effectRef idx="3">
            <a:schemeClr val="accent6"/>
          </a:effectRef>
          <a:fontRef idx="minor">
            <a:schemeClr val="lt1"/>
          </a:fontRef>
        </p:style>
        <p:txBody>
          <a:bodyPr wrap="square" lIns="182880" tIns="146304" rIns="182880" bIns="146304" rtlCol="0">
            <a:spAutoFit/>
          </a:bodyPr>
          <a:lstStyle/>
          <a:p>
            <a:pPr>
              <a:lnSpc>
                <a:spcPct val="90000"/>
              </a:lnSpc>
              <a:spcAft>
                <a:spcPts val="600"/>
              </a:spcAft>
            </a:pPr>
            <a:r>
              <a:rPr lang="en-US" altLang="ko-KR" sz="1600" b="1" dirty="0">
                <a:solidFill>
                  <a:schemeClr val="bg1"/>
                </a:solidFill>
                <a:latin typeface="Consolas" panose="020B0609020204030204" pitchFamily="49" charset="0"/>
              </a:rPr>
              <a:t>&lt;Code sample&gt;</a:t>
            </a:r>
          </a:p>
          <a:p>
            <a:pPr>
              <a:lnSpc>
                <a:spcPct val="90000"/>
              </a:lnSpc>
              <a:spcAft>
                <a:spcPts val="600"/>
              </a:spcAft>
            </a:pPr>
            <a:r>
              <a:rPr lang="en-US" altLang="ko-KR" sz="1400" dirty="0">
                <a:solidFill>
                  <a:schemeClr val="bg1"/>
                </a:solidFill>
                <a:latin typeface="Consolas" panose="020B0609020204030204" pitchFamily="49" charset="0"/>
              </a:rPr>
              <a:t>&lt;</a:t>
            </a:r>
            <a:r>
              <a:rPr lang="en-US" altLang="ko-KR" sz="1400" dirty="0" err="1">
                <a:solidFill>
                  <a:schemeClr val="bg1"/>
                </a:solidFill>
                <a:latin typeface="Consolas" panose="020B0609020204030204" pitchFamily="49" charset="0"/>
              </a:rPr>
              <a:t>iframe</a:t>
            </a:r>
            <a:r>
              <a:rPr lang="en-US" altLang="ko-KR" sz="1400" dirty="0">
                <a:solidFill>
                  <a:schemeClr val="bg1"/>
                </a:solidFill>
                <a:latin typeface="Consolas" panose="020B0609020204030204" pitchFamily="49" charset="0"/>
              </a:rPr>
              <a:t> width="100%" height="500px" </a:t>
            </a:r>
            <a:r>
              <a:rPr lang="en-US" altLang="ko-KR" sz="1400" dirty="0" err="1">
                <a:solidFill>
                  <a:schemeClr val="bg1"/>
                </a:solidFill>
                <a:latin typeface="Consolas" panose="020B0609020204030204" pitchFamily="49" charset="0"/>
              </a:rPr>
              <a:t>src</a:t>
            </a:r>
            <a:r>
              <a:rPr lang="en-US" altLang="ko-KR" sz="1400" dirty="0">
                <a:solidFill>
                  <a:schemeClr val="bg1"/>
                </a:solidFill>
                <a:latin typeface="Consolas" panose="020B0609020204030204" pitchFamily="49" charset="0"/>
              </a:rPr>
              <a:t>='https://webchat.botframework.com/embed/</a:t>
            </a:r>
            <a:r>
              <a:rPr lang="en-US" altLang="ko-KR" sz="1400" dirty="0" err="1">
                <a:solidFill>
                  <a:schemeClr val="bg1"/>
                </a:solidFill>
                <a:latin typeface="Consolas" panose="020B0609020204030204" pitchFamily="49" charset="0"/>
              </a:rPr>
              <a:t>ubone-webbot?s</a:t>
            </a:r>
            <a:r>
              <a:rPr lang="en-US" altLang="ko-KR" sz="1400" dirty="0">
                <a:solidFill>
                  <a:schemeClr val="bg1"/>
                </a:solidFill>
                <a:latin typeface="Consolas" panose="020B0609020204030204" pitchFamily="49" charset="0"/>
              </a:rPr>
              <a:t>=</a:t>
            </a:r>
            <a:r>
              <a:rPr lang="en-US" altLang="ko-KR" sz="1400" dirty="0">
                <a:solidFill>
                  <a:schemeClr val="accent3">
                    <a:lumMod val="40000"/>
                    <a:lumOff val="60000"/>
                  </a:schemeClr>
                </a:solidFill>
                <a:latin typeface="Consolas" panose="020B0609020204030204" pitchFamily="49" charset="0"/>
              </a:rPr>
              <a:t>PK6hAN4vD3Y.cwA.IRo.UNmK5JYNI1b8TYzu3lUW9kaQr9kZMCMh1eGau2S8We0</a:t>
            </a:r>
            <a:r>
              <a:rPr lang="en-US" altLang="ko-KR" sz="1400" dirty="0">
                <a:solidFill>
                  <a:schemeClr val="bg1"/>
                </a:solidFill>
                <a:latin typeface="Consolas" panose="020B0609020204030204" pitchFamily="49" charset="0"/>
              </a:rPr>
              <a:t>'&gt;&lt;/</a:t>
            </a:r>
            <a:r>
              <a:rPr lang="en-US" altLang="ko-KR" sz="1400" dirty="0" err="1">
                <a:solidFill>
                  <a:schemeClr val="bg1"/>
                </a:solidFill>
                <a:latin typeface="Consolas" panose="020B0609020204030204" pitchFamily="49" charset="0"/>
              </a:rPr>
              <a:t>iframe</a:t>
            </a:r>
            <a:r>
              <a:rPr lang="en-US" altLang="ko-KR" sz="1400" dirty="0">
                <a:solidFill>
                  <a:schemeClr val="bg1"/>
                </a:solidFill>
                <a:latin typeface="Consolas" panose="020B0609020204030204" pitchFamily="49" charset="0"/>
              </a:rPr>
              <a:t>&gt;</a:t>
            </a:r>
            <a:endParaRPr lang="ko-KR" altLang="en-US" dirty="0" err="1">
              <a:solidFill>
                <a:schemeClr val="bg1"/>
              </a:solidFill>
              <a:latin typeface="Consolas" panose="020B0609020204030204" pitchFamily="49" charset="0"/>
            </a:endParaRPr>
          </a:p>
        </p:txBody>
      </p:sp>
    </p:spTree>
    <p:extLst>
      <p:ext uri="{BB962C8B-B14F-4D97-AF65-F5344CB8AC3E}">
        <p14:creationId xmlns:p14="http://schemas.microsoft.com/office/powerpoint/2010/main" val="1639357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36F89F-2B3B-4356-AA35-931CBC6A3C85}"/>
              </a:ext>
            </a:extLst>
          </p:cNvPr>
          <p:cNvSpPr>
            <a:spLocks noGrp="1"/>
          </p:cNvSpPr>
          <p:nvPr>
            <p:ph type="title"/>
          </p:nvPr>
        </p:nvSpPr>
        <p:spPr/>
        <p:txBody>
          <a:bodyPr/>
          <a:lstStyle/>
          <a:p>
            <a:r>
              <a:rPr lang="ko-KR" altLang="en-US" dirty="0"/>
              <a:t>성지용 부장님 슬라이드</a:t>
            </a:r>
            <a:endParaRPr lang="en-US" dirty="0"/>
          </a:p>
        </p:txBody>
      </p:sp>
    </p:spTree>
    <p:extLst>
      <p:ext uri="{BB962C8B-B14F-4D97-AF65-F5344CB8AC3E}">
        <p14:creationId xmlns:p14="http://schemas.microsoft.com/office/powerpoint/2010/main" val="2150913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2CB82C91-C6CD-4AFD-B712-BF81A770CA09}"/>
              </a:ext>
            </a:extLst>
          </p:cNvPr>
          <p:cNvSpPr/>
          <p:nvPr/>
        </p:nvSpPr>
        <p:spPr bwMode="auto">
          <a:xfrm>
            <a:off x="549908" y="2568719"/>
            <a:ext cx="3333614" cy="2930237"/>
          </a:xfrm>
          <a:prstGeom prst="roundRect">
            <a:avLst/>
          </a:prstGeom>
          <a:solidFill>
            <a:srgbClr val="FFCC00">
              <a:alpha val="30000"/>
            </a:srgbClr>
          </a:solidFill>
          <a:ln>
            <a:solidFill>
              <a:schemeClr val="tx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accent1"/>
                </a:solidFill>
                <a:ea typeface="Segoe UI" pitchFamily="34" charset="0"/>
                <a:cs typeface="Segoe UI" pitchFamily="34" charset="0"/>
              </a:rPr>
              <a:t>Development Stage</a:t>
            </a:r>
          </a:p>
        </p:txBody>
      </p:sp>
      <p:sp>
        <p:nvSpPr>
          <p:cNvPr id="5" name="Title 4">
            <a:extLst>
              <a:ext uri="{FF2B5EF4-FFF2-40B4-BE49-F238E27FC236}">
                <a16:creationId xmlns:a16="http://schemas.microsoft.com/office/drawing/2014/main" id="{20F6AAAF-D603-4EB9-9181-AC992AE0150C}"/>
              </a:ext>
            </a:extLst>
          </p:cNvPr>
          <p:cNvSpPr>
            <a:spLocks noGrp="1"/>
          </p:cNvSpPr>
          <p:nvPr>
            <p:ph type="title"/>
          </p:nvPr>
        </p:nvSpPr>
        <p:spPr/>
        <p:txBody>
          <a:bodyPr/>
          <a:lstStyle/>
          <a:p>
            <a:r>
              <a:rPr lang="en-US" dirty="0"/>
              <a:t>Oracle migration</a:t>
            </a:r>
            <a:endParaRPr lang="en-US"/>
          </a:p>
        </p:txBody>
      </p:sp>
      <p:sp>
        <p:nvSpPr>
          <p:cNvPr id="2" name="Text Placeholder 1">
            <a:extLst>
              <a:ext uri="{FF2B5EF4-FFF2-40B4-BE49-F238E27FC236}">
                <a16:creationId xmlns:a16="http://schemas.microsoft.com/office/drawing/2014/main" id="{EDF2C0AE-6AE9-4B69-B46F-28B7D4C0B964}"/>
              </a:ext>
            </a:extLst>
          </p:cNvPr>
          <p:cNvSpPr>
            <a:spLocks noGrp="1"/>
          </p:cNvSpPr>
          <p:nvPr>
            <p:ph type="body" sz="quarter" idx="10"/>
          </p:nvPr>
        </p:nvSpPr>
        <p:spPr>
          <a:xfrm>
            <a:off x="269241" y="1189179"/>
            <a:ext cx="11653523" cy="5515356"/>
          </a:xfrm>
        </p:spPr>
        <p:txBody>
          <a:bodyPr/>
          <a:lstStyle/>
          <a:p>
            <a:r>
              <a:rPr lang="en-US" sz="2800" dirty="0"/>
              <a:t>Migrating data and schema from Oracle database into Azure SQL Databases</a:t>
            </a: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000" dirty="0"/>
          </a:p>
          <a:p>
            <a:r>
              <a:rPr lang="en-US" sz="2000" dirty="0"/>
              <a:t>To-Be : Migrating from Oracle to Azure SQL DBs or Azure SQL Db for MySQL</a:t>
            </a:r>
          </a:p>
        </p:txBody>
      </p:sp>
      <p:pic>
        <p:nvPicPr>
          <p:cNvPr id="4" name="Picture 3">
            <a:extLst>
              <a:ext uri="{FF2B5EF4-FFF2-40B4-BE49-F238E27FC236}">
                <a16:creationId xmlns:a16="http://schemas.microsoft.com/office/drawing/2014/main" id="{DCC28BA8-99A7-4BA8-A837-62B81BD9E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412" y="3295662"/>
            <a:ext cx="1669116" cy="1751449"/>
          </a:xfrm>
          <a:prstGeom prst="rect">
            <a:avLst/>
          </a:prstGeom>
        </p:spPr>
      </p:pic>
      <p:cxnSp>
        <p:nvCxnSpPr>
          <p:cNvPr id="7" name="Straight Arrow Connector 6">
            <a:extLst>
              <a:ext uri="{FF2B5EF4-FFF2-40B4-BE49-F238E27FC236}">
                <a16:creationId xmlns:a16="http://schemas.microsoft.com/office/drawing/2014/main" id="{4B225A3E-C4A7-4951-8536-8C98412EAB26}"/>
              </a:ext>
            </a:extLst>
          </p:cNvPr>
          <p:cNvCxnSpPr>
            <a:cxnSpLocks/>
            <a:stCxn id="4" idx="3"/>
          </p:cNvCxnSpPr>
          <p:nvPr/>
        </p:nvCxnSpPr>
        <p:spPr>
          <a:xfrm>
            <a:off x="2894528" y="4171387"/>
            <a:ext cx="1073686" cy="14368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2655823-17C3-42EE-8657-66A6D6772B8A}"/>
              </a:ext>
            </a:extLst>
          </p:cNvPr>
          <p:cNvGrpSpPr/>
          <p:nvPr/>
        </p:nvGrpSpPr>
        <p:grpSpPr>
          <a:xfrm>
            <a:off x="3740061" y="4886923"/>
            <a:ext cx="2230115" cy="1352507"/>
            <a:chOff x="4227413" y="3801674"/>
            <a:chExt cx="2230115" cy="1352507"/>
          </a:xfrm>
        </p:grpSpPr>
        <p:grpSp>
          <p:nvGrpSpPr>
            <p:cNvPr id="11" name="Group 10">
              <a:extLst>
                <a:ext uri="{FF2B5EF4-FFF2-40B4-BE49-F238E27FC236}">
                  <a16:creationId xmlns:a16="http://schemas.microsoft.com/office/drawing/2014/main" id="{6840D89E-11DF-4552-8F76-9C0A83A4EB1F}"/>
                </a:ext>
              </a:extLst>
            </p:cNvPr>
            <p:cNvGrpSpPr/>
            <p:nvPr/>
          </p:nvGrpSpPr>
          <p:grpSpPr>
            <a:xfrm>
              <a:off x="4227413" y="3801674"/>
              <a:ext cx="1432123" cy="1339651"/>
              <a:chOff x="4064005" y="2971800"/>
              <a:chExt cx="1432123" cy="1339651"/>
            </a:xfrm>
          </p:grpSpPr>
          <p:pic>
            <p:nvPicPr>
              <p:cNvPr id="9" name="Graphic 8" descr="Document">
                <a:extLst>
                  <a:ext uri="{FF2B5EF4-FFF2-40B4-BE49-F238E27FC236}">
                    <a16:creationId xmlns:a16="http://schemas.microsoft.com/office/drawing/2014/main" id="{8D2DA715-F1F0-4B36-A463-486215C959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22866" y="2971800"/>
                <a:ext cx="914400" cy="914400"/>
              </a:xfrm>
              <a:prstGeom prst="rect">
                <a:avLst/>
              </a:prstGeom>
            </p:spPr>
          </p:pic>
          <p:sp>
            <p:nvSpPr>
              <p:cNvPr id="10" name="TextBox 9">
                <a:extLst>
                  <a:ext uri="{FF2B5EF4-FFF2-40B4-BE49-F238E27FC236}">
                    <a16:creationId xmlns:a16="http://schemas.microsoft.com/office/drawing/2014/main" id="{46D4223A-A97D-402D-A503-3B93D907D7C1}"/>
                  </a:ext>
                </a:extLst>
              </p:cNvPr>
              <p:cNvSpPr txBox="1"/>
              <p:nvPr/>
            </p:nvSpPr>
            <p:spPr>
              <a:xfrm>
                <a:off x="4064005" y="3683587"/>
                <a:ext cx="143212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Schema</a:t>
                </a:r>
              </a:p>
            </p:txBody>
          </p:sp>
        </p:grpSp>
        <p:pic>
          <p:nvPicPr>
            <p:cNvPr id="18" name="Graphic 17" descr="Paper">
              <a:extLst>
                <a:ext uri="{FF2B5EF4-FFF2-40B4-BE49-F238E27FC236}">
                  <a16:creationId xmlns:a16="http://schemas.microsoft.com/office/drawing/2014/main" id="{A843CDD5-38B2-4071-909B-88C8D48029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98268" y="3801674"/>
              <a:ext cx="914400" cy="914400"/>
            </a:xfrm>
            <a:prstGeom prst="rect">
              <a:avLst/>
            </a:prstGeom>
          </p:spPr>
        </p:pic>
        <p:sp>
          <p:nvSpPr>
            <p:cNvPr id="20" name="TextBox 19">
              <a:extLst>
                <a:ext uri="{FF2B5EF4-FFF2-40B4-BE49-F238E27FC236}">
                  <a16:creationId xmlns:a16="http://schemas.microsoft.com/office/drawing/2014/main" id="{D3D4A54A-B6BF-42E2-A057-64EEB69BF275}"/>
                </a:ext>
              </a:extLst>
            </p:cNvPr>
            <p:cNvSpPr txBox="1"/>
            <p:nvPr/>
          </p:nvSpPr>
          <p:spPr>
            <a:xfrm>
              <a:off x="5453407" y="4526317"/>
              <a:ext cx="100412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a:t>
              </a:r>
            </a:p>
          </p:txBody>
        </p:sp>
      </p:grpSp>
      <p:sp>
        <p:nvSpPr>
          <p:cNvPr id="22" name="Rectangle: Rounded Corners 21">
            <a:extLst>
              <a:ext uri="{FF2B5EF4-FFF2-40B4-BE49-F238E27FC236}">
                <a16:creationId xmlns:a16="http://schemas.microsoft.com/office/drawing/2014/main" id="{6C2E5F22-007F-43D7-A995-2D36E997C995}"/>
              </a:ext>
            </a:extLst>
          </p:cNvPr>
          <p:cNvSpPr/>
          <p:nvPr/>
        </p:nvSpPr>
        <p:spPr bwMode="auto">
          <a:xfrm>
            <a:off x="8471988" y="2568719"/>
            <a:ext cx="3333614" cy="2930237"/>
          </a:xfrm>
          <a:prstGeom prst="roundRect">
            <a:avLst/>
          </a:prstGeom>
          <a:solidFill>
            <a:schemeClr val="accent4">
              <a:lumMod val="60000"/>
              <a:lumOff val="40000"/>
              <a:alpha val="30000"/>
            </a:schemeClr>
          </a:solidFill>
          <a:ln>
            <a:solidFill>
              <a:schemeClr val="tx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accent1"/>
                </a:solidFill>
                <a:ea typeface="Segoe UI" pitchFamily="34" charset="0"/>
                <a:cs typeface="Segoe UI" pitchFamily="34" charset="0"/>
              </a:rPr>
              <a:t>Production Stage</a:t>
            </a:r>
          </a:p>
        </p:txBody>
      </p:sp>
      <p:grpSp>
        <p:nvGrpSpPr>
          <p:cNvPr id="29" name="Group 28">
            <a:extLst>
              <a:ext uri="{FF2B5EF4-FFF2-40B4-BE49-F238E27FC236}">
                <a16:creationId xmlns:a16="http://schemas.microsoft.com/office/drawing/2014/main" id="{C6295E87-64BD-44FC-BC6D-E84EC640EA54}"/>
              </a:ext>
            </a:extLst>
          </p:cNvPr>
          <p:cNvGrpSpPr/>
          <p:nvPr/>
        </p:nvGrpSpPr>
        <p:grpSpPr>
          <a:xfrm>
            <a:off x="4882962" y="3497657"/>
            <a:ext cx="1892506" cy="1351975"/>
            <a:chOff x="5547311" y="3230801"/>
            <a:chExt cx="1892506" cy="1351975"/>
          </a:xfrm>
        </p:grpSpPr>
        <p:pic>
          <p:nvPicPr>
            <p:cNvPr id="26" name="Graphic 25" descr="Gears">
              <a:extLst>
                <a:ext uri="{FF2B5EF4-FFF2-40B4-BE49-F238E27FC236}">
                  <a16:creationId xmlns:a16="http://schemas.microsoft.com/office/drawing/2014/main" id="{B052CCA9-EE3A-45F4-816E-2D8F2E6452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36364" y="3230801"/>
              <a:ext cx="914400" cy="914400"/>
            </a:xfrm>
            <a:prstGeom prst="rect">
              <a:avLst/>
            </a:prstGeom>
          </p:spPr>
        </p:pic>
        <p:sp>
          <p:nvSpPr>
            <p:cNvPr id="28" name="TextBox 27">
              <a:extLst>
                <a:ext uri="{FF2B5EF4-FFF2-40B4-BE49-F238E27FC236}">
                  <a16:creationId xmlns:a16="http://schemas.microsoft.com/office/drawing/2014/main" id="{39911F33-4A43-4129-97B9-7C412B03F21B}"/>
                </a:ext>
              </a:extLst>
            </p:cNvPr>
            <p:cNvSpPr txBox="1"/>
            <p:nvPr/>
          </p:nvSpPr>
          <p:spPr>
            <a:xfrm>
              <a:off x="5547311" y="3954912"/>
              <a:ext cx="18925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Conversion</a:t>
              </a:r>
            </a:p>
          </p:txBody>
        </p:sp>
      </p:grpSp>
      <p:cxnSp>
        <p:nvCxnSpPr>
          <p:cNvPr id="31" name="Straight Arrow Connector 30">
            <a:extLst>
              <a:ext uri="{FF2B5EF4-FFF2-40B4-BE49-F238E27FC236}">
                <a16:creationId xmlns:a16="http://schemas.microsoft.com/office/drawing/2014/main" id="{13E0A918-16F6-48DB-ACFF-6B2E0EB61582}"/>
              </a:ext>
            </a:extLst>
          </p:cNvPr>
          <p:cNvCxnSpPr>
            <a:cxnSpLocks/>
          </p:cNvCxnSpPr>
          <p:nvPr/>
        </p:nvCxnSpPr>
        <p:spPr>
          <a:xfrm flipV="1">
            <a:off x="5839238" y="4762726"/>
            <a:ext cx="369514" cy="42393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9A0360A2-1AFB-4622-83D5-9883210A2CCF}"/>
              </a:ext>
            </a:extLst>
          </p:cNvPr>
          <p:cNvGrpSpPr/>
          <p:nvPr/>
        </p:nvGrpSpPr>
        <p:grpSpPr>
          <a:xfrm>
            <a:off x="5977152" y="1997474"/>
            <a:ext cx="2230115" cy="1352507"/>
            <a:chOff x="4227413" y="3801674"/>
            <a:chExt cx="2230115" cy="1352507"/>
          </a:xfrm>
        </p:grpSpPr>
        <p:grpSp>
          <p:nvGrpSpPr>
            <p:cNvPr id="35" name="Group 34">
              <a:extLst>
                <a:ext uri="{FF2B5EF4-FFF2-40B4-BE49-F238E27FC236}">
                  <a16:creationId xmlns:a16="http://schemas.microsoft.com/office/drawing/2014/main" id="{8804532C-3A41-4A6C-80DB-4EBCEBFA51DB}"/>
                </a:ext>
              </a:extLst>
            </p:cNvPr>
            <p:cNvGrpSpPr/>
            <p:nvPr/>
          </p:nvGrpSpPr>
          <p:grpSpPr>
            <a:xfrm>
              <a:off x="4227413" y="3801674"/>
              <a:ext cx="1432123" cy="1339651"/>
              <a:chOff x="4064005" y="2971800"/>
              <a:chExt cx="1432123" cy="1339651"/>
            </a:xfrm>
          </p:grpSpPr>
          <p:pic>
            <p:nvPicPr>
              <p:cNvPr id="38" name="Graphic 37" descr="Document">
                <a:extLst>
                  <a:ext uri="{FF2B5EF4-FFF2-40B4-BE49-F238E27FC236}">
                    <a16:creationId xmlns:a16="http://schemas.microsoft.com/office/drawing/2014/main" id="{5D133638-1D33-4546-9B11-377392E4419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22866" y="2971800"/>
                <a:ext cx="914400" cy="914400"/>
              </a:xfrm>
              <a:prstGeom prst="rect">
                <a:avLst/>
              </a:prstGeom>
            </p:spPr>
          </p:pic>
          <p:sp>
            <p:nvSpPr>
              <p:cNvPr id="39" name="TextBox 38">
                <a:extLst>
                  <a:ext uri="{FF2B5EF4-FFF2-40B4-BE49-F238E27FC236}">
                    <a16:creationId xmlns:a16="http://schemas.microsoft.com/office/drawing/2014/main" id="{57900F26-3621-4995-A83C-47E46335DCFF}"/>
                  </a:ext>
                </a:extLst>
              </p:cNvPr>
              <p:cNvSpPr txBox="1"/>
              <p:nvPr/>
            </p:nvSpPr>
            <p:spPr>
              <a:xfrm>
                <a:off x="4064005" y="3683587"/>
                <a:ext cx="143212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Schema</a:t>
                </a:r>
              </a:p>
            </p:txBody>
          </p:sp>
        </p:grpSp>
        <p:pic>
          <p:nvPicPr>
            <p:cNvPr id="36" name="Graphic 35" descr="Paper">
              <a:extLst>
                <a:ext uri="{FF2B5EF4-FFF2-40B4-BE49-F238E27FC236}">
                  <a16:creationId xmlns:a16="http://schemas.microsoft.com/office/drawing/2014/main" id="{0717FC3D-803F-4FE4-8F97-343DA8BEB19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98268" y="3801674"/>
              <a:ext cx="914400" cy="914400"/>
            </a:xfrm>
            <a:prstGeom prst="rect">
              <a:avLst/>
            </a:prstGeom>
          </p:spPr>
        </p:pic>
        <p:sp>
          <p:nvSpPr>
            <p:cNvPr id="37" name="TextBox 36">
              <a:extLst>
                <a:ext uri="{FF2B5EF4-FFF2-40B4-BE49-F238E27FC236}">
                  <a16:creationId xmlns:a16="http://schemas.microsoft.com/office/drawing/2014/main" id="{0079E698-F2B0-4F6B-8843-1371B4A43D6E}"/>
                </a:ext>
              </a:extLst>
            </p:cNvPr>
            <p:cNvSpPr txBox="1"/>
            <p:nvPr/>
          </p:nvSpPr>
          <p:spPr>
            <a:xfrm>
              <a:off x="5453407" y="4526317"/>
              <a:ext cx="100412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a:t>
              </a:r>
            </a:p>
          </p:txBody>
        </p:sp>
      </p:grpSp>
      <p:pic>
        <p:nvPicPr>
          <p:cNvPr id="42" name="Picture 41">
            <a:extLst>
              <a:ext uri="{FF2B5EF4-FFF2-40B4-BE49-F238E27FC236}">
                <a16:creationId xmlns:a16="http://schemas.microsoft.com/office/drawing/2014/main" id="{3E51BEE7-019D-4582-BC5C-93EAB97AB33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72507" y="3635840"/>
            <a:ext cx="1177205" cy="1235075"/>
          </a:xfrm>
          <a:prstGeom prst="rect">
            <a:avLst/>
          </a:prstGeom>
        </p:spPr>
      </p:pic>
      <p:cxnSp>
        <p:nvCxnSpPr>
          <p:cNvPr id="44" name="Straight Arrow Connector 43">
            <a:extLst>
              <a:ext uri="{FF2B5EF4-FFF2-40B4-BE49-F238E27FC236}">
                <a16:creationId xmlns:a16="http://schemas.microsoft.com/office/drawing/2014/main" id="{1A38C886-CE11-4572-A1BC-823307A0A21E}"/>
              </a:ext>
            </a:extLst>
          </p:cNvPr>
          <p:cNvCxnSpPr>
            <a:cxnSpLocks/>
          </p:cNvCxnSpPr>
          <p:nvPr/>
        </p:nvCxnSpPr>
        <p:spPr>
          <a:xfrm flipV="1">
            <a:off x="6594616" y="3296232"/>
            <a:ext cx="369514" cy="42393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4CB7E83-E627-4C36-880B-96EDCAD6458C}"/>
              </a:ext>
            </a:extLst>
          </p:cNvPr>
          <p:cNvCxnSpPr>
            <a:cxnSpLocks/>
          </p:cNvCxnSpPr>
          <p:nvPr/>
        </p:nvCxnSpPr>
        <p:spPr>
          <a:xfrm>
            <a:off x="8162407" y="2529939"/>
            <a:ext cx="1223256" cy="150389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52562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DA029-E550-40AA-90A8-A8D5F72FBF73}"/>
              </a:ext>
            </a:extLst>
          </p:cNvPr>
          <p:cNvSpPr>
            <a:spLocks noGrp="1"/>
          </p:cNvSpPr>
          <p:nvPr>
            <p:ph type="title"/>
          </p:nvPr>
        </p:nvSpPr>
        <p:spPr/>
        <p:txBody>
          <a:bodyPr/>
          <a:lstStyle/>
          <a:p>
            <a:r>
              <a:rPr lang="en-US" dirty="0"/>
              <a:t>Power BI Report</a:t>
            </a:r>
          </a:p>
        </p:txBody>
      </p:sp>
      <p:sp>
        <p:nvSpPr>
          <p:cNvPr id="3" name="Text Placeholder 2">
            <a:extLst>
              <a:ext uri="{FF2B5EF4-FFF2-40B4-BE49-F238E27FC236}">
                <a16:creationId xmlns:a16="http://schemas.microsoft.com/office/drawing/2014/main" id="{B2128B01-A3C8-4172-BCC4-DACBAEC6662B}"/>
              </a:ext>
            </a:extLst>
          </p:cNvPr>
          <p:cNvSpPr>
            <a:spLocks noGrp="1"/>
          </p:cNvSpPr>
          <p:nvPr>
            <p:ph type="body" sz="quarter" idx="10"/>
          </p:nvPr>
        </p:nvSpPr>
        <p:spPr/>
        <p:txBody>
          <a:bodyPr/>
          <a:lstStyle/>
          <a:p>
            <a:r>
              <a:rPr lang="en-US" sz="2800" dirty="0"/>
              <a:t>Power BI report</a:t>
            </a:r>
          </a:p>
          <a:p>
            <a:pPr marL="571500" indent="-571500">
              <a:buFont typeface="Arial" panose="020B0604020202020204" pitchFamily="34" charset="0"/>
              <a:buChar char="•"/>
            </a:pPr>
            <a:r>
              <a:rPr lang="en-US" sz="2800" dirty="0"/>
              <a:t>is connected directly to Azure SQL Database using Direct Query</a:t>
            </a:r>
          </a:p>
          <a:p>
            <a:pPr marL="571500" indent="-571500">
              <a:buFont typeface="Arial" panose="020B0604020202020204" pitchFamily="34" charset="0"/>
              <a:buChar char="•"/>
            </a:pPr>
            <a:r>
              <a:rPr lang="en-US" sz="2800" dirty="0"/>
              <a:t>queries the underlying data source </a:t>
            </a:r>
          </a:p>
          <a:p>
            <a:pPr marL="571500" indent="-571500">
              <a:buFont typeface="Arial" panose="020B0604020202020204" pitchFamily="34" charset="0"/>
              <a:buChar char="•"/>
            </a:pPr>
            <a:r>
              <a:rPr lang="en-US" sz="2800" dirty="0"/>
              <a:t>Presenting </a:t>
            </a:r>
            <a:r>
              <a:rPr lang="en-US" sz="2800"/>
              <a:t>data through diverse </a:t>
            </a:r>
            <a:r>
              <a:rPr lang="en-US" sz="2800" dirty="0"/>
              <a:t>visualization components</a:t>
            </a:r>
          </a:p>
          <a:p>
            <a:pPr marL="571500" indent="-571500">
              <a:buFont typeface="Arial" panose="020B0604020202020204" pitchFamily="34" charset="0"/>
              <a:buChar char="•"/>
            </a:pPr>
            <a:r>
              <a:rPr lang="en-US" sz="2800" dirty="0"/>
              <a:t>Can be embedded to </a:t>
            </a:r>
            <a:r>
              <a:rPr lang="en-US" sz="2800"/>
              <a:t>the existing web applications</a:t>
            </a:r>
            <a:endParaRPr lang="en-US" sz="2800" dirty="0"/>
          </a:p>
        </p:txBody>
      </p:sp>
      <p:pic>
        <p:nvPicPr>
          <p:cNvPr id="27" name="Picture 26">
            <a:extLst>
              <a:ext uri="{FF2B5EF4-FFF2-40B4-BE49-F238E27FC236}">
                <a16:creationId xmlns:a16="http://schemas.microsoft.com/office/drawing/2014/main" id="{9C2567B0-6B93-4FB0-9A72-7AA57BAA4D3F}"/>
              </a:ext>
            </a:extLst>
          </p:cNvPr>
          <p:cNvPicPr>
            <a:picLocks noChangeAspect="1"/>
          </p:cNvPicPr>
          <p:nvPr/>
        </p:nvPicPr>
        <p:blipFill>
          <a:blip r:embed="rId2"/>
          <a:stretch>
            <a:fillRect/>
          </a:stretch>
        </p:blipFill>
        <p:spPr>
          <a:xfrm>
            <a:off x="538412" y="3663984"/>
            <a:ext cx="5338513" cy="3036900"/>
          </a:xfrm>
          <a:prstGeom prst="rect">
            <a:avLst/>
          </a:prstGeom>
          <a:ln>
            <a:solidFill>
              <a:schemeClr val="tx1"/>
            </a:solidFill>
          </a:ln>
        </p:spPr>
      </p:pic>
      <p:pic>
        <p:nvPicPr>
          <p:cNvPr id="28" name="Picture 4" descr="UBÖifé &#10;Home &#10;Projects &#10;Bot &#10;Bl &#10;List • &#10;Project Type &#10;Loan &#10;Project Number &#10;49258-003 &#10;Project Status &#10;Proposed &#10;Amount (million $) &#10;Country &#10;Dhaka Metro Project &#10;State-Level Support tor National Flagship Or... &#10;Karnataka State Highways Improvement Ill P_ &#10;Oh ante &#10;M &#10;N MAR &#10;'Andaman Sea &#10;Hackfest - Analysis Acqu isition ">
            <a:extLst>
              <a:ext uri="{FF2B5EF4-FFF2-40B4-BE49-F238E27FC236}">
                <a16:creationId xmlns:a16="http://schemas.microsoft.com/office/drawing/2014/main" id="{D740468C-AF19-478D-88A6-BC5A02C7B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7395" y="3663984"/>
            <a:ext cx="4925292" cy="303551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4463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36F89F-2B3B-4356-AA35-931CBC6A3C85}"/>
              </a:ext>
            </a:extLst>
          </p:cNvPr>
          <p:cNvSpPr>
            <a:spLocks noGrp="1"/>
          </p:cNvSpPr>
          <p:nvPr>
            <p:ph type="title"/>
          </p:nvPr>
        </p:nvSpPr>
        <p:spPr/>
        <p:txBody>
          <a:bodyPr/>
          <a:lstStyle/>
          <a:p>
            <a:r>
              <a:rPr lang="ko-KR" altLang="en-US" dirty="0"/>
              <a:t>이연 상무님 슬라이드</a:t>
            </a:r>
            <a:endParaRPr lang="en-US" dirty="0"/>
          </a:p>
        </p:txBody>
      </p:sp>
    </p:spTree>
    <p:extLst>
      <p:ext uri="{BB962C8B-B14F-4D97-AF65-F5344CB8AC3E}">
        <p14:creationId xmlns:p14="http://schemas.microsoft.com/office/powerpoint/2010/main" val="17715202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292C47-4814-4802-A3C5-CCDE182B2258}"/>
              </a:ext>
            </a:extLst>
          </p:cNvPr>
          <p:cNvSpPr>
            <a:spLocks noGrp="1"/>
          </p:cNvSpPr>
          <p:nvPr>
            <p:ph type="body" sz="quarter" idx="10"/>
          </p:nvPr>
        </p:nvSpPr>
        <p:spPr>
          <a:xfrm>
            <a:off x="269241" y="1189179"/>
            <a:ext cx="11653523" cy="5191358"/>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000" dirty="0"/>
              <a:t>To-Be : Power BI Embedded via REST, Power </a:t>
            </a:r>
            <a:r>
              <a:rPr lang="en-US" sz="2000"/>
              <a:t>BI workspace</a:t>
            </a:r>
            <a:endParaRPr lang="en-US" sz="2000" dirty="0"/>
          </a:p>
        </p:txBody>
      </p:sp>
      <p:sp>
        <p:nvSpPr>
          <p:cNvPr id="2" name="Title 1">
            <a:extLst>
              <a:ext uri="{FF2B5EF4-FFF2-40B4-BE49-F238E27FC236}">
                <a16:creationId xmlns:a16="http://schemas.microsoft.com/office/drawing/2014/main" id="{93EDA029-E550-40AA-90A8-A8D5F72FBF73}"/>
              </a:ext>
            </a:extLst>
          </p:cNvPr>
          <p:cNvSpPr>
            <a:spLocks noGrp="1"/>
          </p:cNvSpPr>
          <p:nvPr>
            <p:ph type="title"/>
          </p:nvPr>
        </p:nvSpPr>
        <p:spPr/>
        <p:txBody>
          <a:bodyPr/>
          <a:lstStyle/>
          <a:p>
            <a:r>
              <a:rPr lang="en-US" dirty="0"/>
              <a:t>Power BI Report</a:t>
            </a:r>
          </a:p>
        </p:txBody>
      </p:sp>
      <p:grpSp>
        <p:nvGrpSpPr>
          <p:cNvPr id="6" name="Group 5">
            <a:extLst>
              <a:ext uri="{FF2B5EF4-FFF2-40B4-BE49-F238E27FC236}">
                <a16:creationId xmlns:a16="http://schemas.microsoft.com/office/drawing/2014/main" id="{60C70C06-D073-4D1C-862A-F5097F275598}"/>
              </a:ext>
            </a:extLst>
          </p:cNvPr>
          <p:cNvGrpSpPr/>
          <p:nvPr/>
        </p:nvGrpSpPr>
        <p:grpSpPr>
          <a:xfrm>
            <a:off x="8979220" y="996130"/>
            <a:ext cx="2396309" cy="1872652"/>
            <a:chOff x="7638488" y="996130"/>
            <a:chExt cx="2396309" cy="1872652"/>
          </a:xfrm>
        </p:grpSpPr>
        <p:sp>
          <p:nvSpPr>
            <p:cNvPr id="4" name="Rectangle: Rounded Corners 3">
              <a:extLst>
                <a:ext uri="{FF2B5EF4-FFF2-40B4-BE49-F238E27FC236}">
                  <a16:creationId xmlns:a16="http://schemas.microsoft.com/office/drawing/2014/main" id="{677327BD-B62D-4FD0-BD01-7E75BBE01F7B}"/>
                </a:ext>
              </a:extLst>
            </p:cNvPr>
            <p:cNvSpPr/>
            <p:nvPr/>
          </p:nvSpPr>
          <p:spPr bwMode="auto">
            <a:xfrm>
              <a:off x="7638488" y="996130"/>
              <a:ext cx="2396309" cy="1872652"/>
            </a:xfrm>
            <a:prstGeom prst="roundRect">
              <a:avLst/>
            </a:prstGeom>
            <a:solidFill>
              <a:schemeClr val="accent4">
                <a:lumMod val="60000"/>
                <a:lumOff val="40000"/>
                <a:alpha val="30000"/>
              </a:schemeClr>
            </a:solidFill>
            <a:ln>
              <a:solidFill>
                <a:schemeClr val="tx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accent1"/>
                  </a:solidFill>
                  <a:ea typeface="Segoe UI" pitchFamily="34" charset="0"/>
                  <a:cs typeface="Segoe UI" pitchFamily="34" charset="0"/>
                </a:rPr>
                <a:t>Azure SQL DB</a:t>
              </a:r>
            </a:p>
          </p:txBody>
        </p:sp>
        <p:pic>
          <p:nvPicPr>
            <p:cNvPr id="5" name="Picture 4">
              <a:extLst>
                <a:ext uri="{FF2B5EF4-FFF2-40B4-BE49-F238E27FC236}">
                  <a16:creationId xmlns:a16="http://schemas.microsoft.com/office/drawing/2014/main" id="{ED17BC7C-B9E1-4E1E-B055-0D6F5003C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4536" y="1730743"/>
              <a:ext cx="775113" cy="813217"/>
            </a:xfrm>
            <a:prstGeom prst="rect">
              <a:avLst/>
            </a:prstGeom>
          </p:spPr>
        </p:pic>
      </p:grpSp>
      <p:grpSp>
        <p:nvGrpSpPr>
          <p:cNvPr id="26" name="Group 25">
            <a:extLst>
              <a:ext uri="{FF2B5EF4-FFF2-40B4-BE49-F238E27FC236}">
                <a16:creationId xmlns:a16="http://schemas.microsoft.com/office/drawing/2014/main" id="{B5066A08-CB3A-46B2-A717-C4A225998046}"/>
              </a:ext>
            </a:extLst>
          </p:cNvPr>
          <p:cNvGrpSpPr/>
          <p:nvPr/>
        </p:nvGrpSpPr>
        <p:grpSpPr>
          <a:xfrm>
            <a:off x="4210118" y="3004756"/>
            <a:ext cx="3333614" cy="2930237"/>
            <a:chOff x="5876925" y="3585493"/>
            <a:chExt cx="3333614" cy="2930237"/>
          </a:xfrm>
        </p:grpSpPr>
        <p:sp>
          <p:nvSpPr>
            <p:cNvPr id="11" name="Rectangle: Rounded Corners 10">
              <a:extLst>
                <a:ext uri="{FF2B5EF4-FFF2-40B4-BE49-F238E27FC236}">
                  <a16:creationId xmlns:a16="http://schemas.microsoft.com/office/drawing/2014/main" id="{2D49DEA9-0BCD-49C1-8C48-83DEFD665633}"/>
                </a:ext>
              </a:extLst>
            </p:cNvPr>
            <p:cNvSpPr/>
            <p:nvPr/>
          </p:nvSpPr>
          <p:spPr bwMode="auto">
            <a:xfrm>
              <a:off x="5876925" y="3585493"/>
              <a:ext cx="3333614" cy="2930237"/>
            </a:xfrm>
            <a:prstGeom prst="roundRect">
              <a:avLst/>
            </a:prstGeom>
            <a:solidFill>
              <a:srgbClr val="FFCC00">
                <a:alpha val="30000"/>
              </a:srgbClr>
            </a:solidFill>
            <a:ln>
              <a:solidFill>
                <a:schemeClr val="tx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accent1"/>
                  </a:solidFill>
                  <a:ea typeface="Segoe UI" pitchFamily="34" charset="0"/>
                  <a:cs typeface="Segoe UI" pitchFamily="34" charset="0"/>
                </a:rPr>
                <a:t>Power BI</a:t>
              </a:r>
            </a:p>
          </p:txBody>
        </p:sp>
        <p:pic>
          <p:nvPicPr>
            <p:cNvPr id="10" name="Picture 9">
              <a:extLst>
                <a:ext uri="{FF2B5EF4-FFF2-40B4-BE49-F238E27FC236}">
                  <a16:creationId xmlns:a16="http://schemas.microsoft.com/office/drawing/2014/main" id="{4892CD47-B92F-4715-A6BB-64E4E457C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972" y="4721234"/>
              <a:ext cx="2588532" cy="1511196"/>
            </a:xfrm>
            <a:prstGeom prst="rect">
              <a:avLst/>
            </a:prstGeom>
          </p:spPr>
        </p:pic>
        <p:pic>
          <p:nvPicPr>
            <p:cNvPr id="8" name="Picture 7">
              <a:extLst>
                <a:ext uri="{FF2B5EF4-FFF2-40B4-BE49-F238E27FC236}">
                  <a16:creationId xmlns:a16="http://schemas.microsoft.com/office/drawing/2014/main" id="{827C325F-6267-4E2D-9700-1A01B4339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2514" y="4327117"/>
              <a:ext cx="860678" cy="646067"/>
            </a:xfrm>
            <a:prstGeom prst="rect">
              <a:avLst/>
            </a:prstGeom>
          </p:spPr>
        </p:pic>
      </p:grpSp>
      <p:cxnSp>
        <p:nvCxnSpPr>
          <p:cNvPr id="12" name="Straight Arrow Connector 11">
            <a:extLst>
              <a:ext uri="{FF2B5EF4-FFF2-40B4-BE49-F238E27FC236}">
                <a16:creationId xmlns:a16="http://schemas.microsoft.com/office/drawing/2014/main" id="{EF7E315E-5EAB-44B0-8654-A1B047870A20}"/>
              </a:ext>
            </a:extLst>
          </p:cNvPr>
          <p:cNvCxnSpPr>
            <a:cxnSpLocks/>
          </p:cNvCxnSpPr>
          <p:nvPr/>
        </p:nvCxnSpPr>
        <p:spPr>
          <a:xfrm flipH="1">
            <a:off x="7151042" y="2324919"/>
            <a:ext cx="3026333" cy="1757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728AEB5-1109-4F73-8CEE-F3330A2AD52A}"/>
              </a:ext>
            </a:extLst>
          </p:cNvPr>
          <p:cNvSpPr txBox="1"/>
          <p:nvPr/>
        </p:nvSpPr>
        <p:spPr>
          <a:xfrm rot="19720496">
            <a:off x="7278153" y="3008523"/>
            <a:ext cx="180607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Direct Query</a:t>
            </a:r>
          </a:p>
        </p:txBody>
      </p:sp>
      <p:grpSp>
        <p:nvGrpSpPr>
          <p:cNvPr id="16" name="Group 15">
            <a:extLst>
              <a:ext uri="{FF2B5EF4-FFF2-40B4-BE49-F238E27FC236}">
                <a16:creationId xmlns:a16="http://schemas.microsoft.com/office/drawing/2014/main" id="{5172C413-FCAD-4F91-B020-5123E5F9F433}"/>
              </a:ext>
            </a:extLst>
          </p:cNvPr>
          <p:cNvGrpSpPr/>
          <p:nvPr/>
        </p:nvGrpSpPr>
        <p:grpSpPr>
          <a:xfrm>
            <a:off x="6008943" y="1317610"/>
            <a:ext cx="2111155" cy="1761318"/>
            <a:chOff x="5564138" y="3230801"/>
            <a:chExt cx="2111155" cy="1761318"/>
          </a:xfrm>
        </p:grpSpPr>
        <p:pic>
          <p:nvPicPr>
            <p:cNvPr id="17" name="Graphic 16" descr="Gears">
              <a:extLst>
                <a:ext uri="{FF2B5EF4-FFF2-40B4-BE49-F238E27FC236}">
                  <a16:creationId xmlns:a16="http://schemas.microsoft.com/office/drawing/2014/main" id="{CA802A32-DFD5-4C54-8DF2-A22BF19138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91837" y="3230801"/>
              <a:ext cx="914400" cy="914400"/>
            </a:xfrm>
            <a:prstGeom prst="rect">
              <a:avLst/>
            </a:prstGeom>
          </p:spPr>
        </p:pic>
        <p:sp>
          <p:nvSpPr>
            <p:cNvPr id="18" name="TextBox 17">
              <a:extLst>
                <a:ext uri="{FF2B5EF4-FFF2-40B4-BE49-F238E27FC236}">
                  <a16:creationId xmlns:a16="http://schemas.microsoft.com/office/drawing/2014/main" id="{01510E18-68D3-47E0-9D95-14EA375D6924}"/>
                </a:ext>
              </a:extLst>
            </p:cNvPr>
            <p:cNvSpPr txBox="1"/>
            <p:nvPr/>
          </p:nvSpPr>
          <p:spPr>
            <a:xfrm>
              <a:off x="5564138" y="3954912"/>
              <a:ext cx="2111155"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Auto Refresh</a:t>
              </a:r>
            </a:p>
            <a:p>
              <a:pPr>
                <a:lnSpc>
                  <a:spcPct val="90000"/>
                </a:lnSpc>
                <a:spcAft>
                  <a:spcPts val="600"/>
                </a:spcAft>
              </a:pPr>
              <a:r>
                <a:rPr lang="en-US" sz="2400" dirty="0">
                  <a:gradFill>
                    <a:gsLst>
                      <a:gs pos="2917">
                        <a:schemeClr val="tx1"/>
                      </a:gs>
                      <a:gs pos="30000">
                        <a:schemeClr val="tx1"/>
                      </a:gs>
                    </a:gsLst>
                    <a:lin ang="5400000" scaled="0"/>
                  </a:gradFill>
                </a:rPr>
                <a:t>(15, 30 mins)</a:t>
              </a:r>
            </a:p>
          </p:txBody>
        </p:sp>
      </p:grpSp>
      <p:cxnSp>
        <p:nvCxnSpPr>
          <p:cNvPr id="21" name="Straight Arrow Connector 20">
            <a:extLst>
              <a:ext uri="{FF2B5EF4-FFF2-40B4-BE49-F238E27FC236}">
                <a16:creationId xmlns:a16="http://schemas.microsoft.com/office/drawing/2014/main" id="{1A20AD4A-9D74-4281-8A11-CD3266F884EC}"/>
              </a:ext>
            </a:extLst>
          </p:cNvPr>
          <p:cNvCxnSpPr/>
          <p:nvPr/>
        </p:nvCxnSpPr>
        <p:spPr>
          <a:xfrm flipH="1">
            <a:off x="7960111" y="1847814"/>
            <a:ext cx="1321872" cy="2238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25C1C79-C5FD-4093-AF81-54ECCB48D969}"/>
              </a:ext>
            </a:extLst>
          </p:cNvPr>
          <p:cNvCxnSpPr>
            <a:cxnSpLocks/>
          </p:cNvCxnSpPr>
          <p:nvPr/>
        </p:nvCxnSpPr>
        <p:spPr>
          <a:xfrm flipH="1">
            <a:off x="6132513" y="2956895"/>
            <a:ext cx="676275" cy="107694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FD8318B-DA32-4C3E-AD5F-A4D5379BDBD9}"/>
              </a:ext>
            </a:extLst>
          </p:cNvPr>
          <p:cNvSpPr txBox="1"/>
          <p:nvPr/>
        </p:nvSpPr>
        <p:spPr>
          <a:xfrm>
            <a:off x="304327" y="1092106"/>
            <a:ext cx="41041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Development (Power BI Desktop)</a:t>
            </a:r>
          </a:p>
        </p:txBody>
      </p:sp>
      <p:pic>
        <p:nvPicPr>
          <p:cNvPr id="20" name="Picture 19">
            <a:extLst>
              <a:ext uri="{FF2B5EF4-FFF2-40B4-BE49-F238E27FC236}">
                <a16:creationId xmlns:a16="http://schemas.microsoft.com/office/drawing/2014/main" id="{E1D4EB29-CB31-4BB3-B20C-07E59FF28B3A}"/>
              </a:ext>
            </a:extLst>
          </p:cNvPr>
          <p:cNvPicPr>
            <a:picLocks noChangeAspect="1"/>
          </p:cNvPicPr>
          <p:nvPr/>
        </p:nvPicPr>
        <p:blipFill>
          <a:blip r:embed="rId7"/>
          <a:stretch>
            <a:fillRect/>
          </a:stretch>
        </p:blipFill>
        <p:spPr>
          <a:xfrm>
            <a:off x="551367" y="1562706"/>
            <a:ext cx="2799701" cy="1811407"/>
          </a:xfrm>
          <a:prstGeom prst="rect">
            <a:avLst/>
          </a:prstGeom>
          <a:ln>
            <a:solidFill>
              <a:schemeClr val="tx1"/>
            </a:solidFill>
          </a:ln>
        </p:spPr>
      </p:pic>
      <p:cxnSp>
        <p:nvCxnSpPr>
          <p:cNvPr id="25" name="Straight Arrow Connector 24">
            <a:extLst>
              <a:ext uri="{FF2B5EF4-FFF2-40B4-BE49-F238E27FC236}">
                <a16:creationId xmlns:a16="http://schemas.microsoft.com/office/drawing/2014/main" id="{2D68CA4D-803A-4D9F-A590-2A97B6615988}"/>
              </a:ext>
            </a:extLst>
          </p:cNvPr>
          <p:cNvCxnSpPr>
            <a:cxnSpLocks/>
          </p:cNvCxnSpPr>
          <p:nvPr/>
        </p:nvCxnSpPr>
        <p:spPr>
          <a:xfrm>
            <a:off x="1833433" y="3389382"/>
            <a:ext cx="2452817" cy="9637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DC14BF5-8998-4FF6-9A82-38BBB881169B}"/>
              </a:ext>
            </a:extLst>
          </p:cNvPr>
          <p:cNvSpPr txBox="1"/>
          <p:nvPr/>
        </p:nvSpPr>
        <p:spPr>
          <a:xfrm rot="1253345">
            <a:off x="2646657" y="3483666"/>
            <a:ext cx="119006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Publish</a:t>
            </a:r>
          </a:p>
        </p:txBody>
      </p:sp>
    </p:spTree>
    <p:extLst>
      <p:ext uri="{BB962C8B-B14F-4D97-AF65-F5344CB8AC3E}">
        <p14:creationId xmlns:p14="http://schemas.microsoft.com/office/powerpoint/2010/main" val="369541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829ED-776C-42E9-B539-5A0ADEE6E4AE}"/>
              </a:ext>
            </a:extLst>
          </p:cNvPr>
          <p:cNvSpPr>
            <a:spLocks noGrp="1"/>
          </p:cNvSpPr>
          <p:nvPr>
            <p:ph type="title"/>
          </p:nvPr>
        </p:nvSpPr>
        <p:spPr/>
        <p:txBody>
          <a:bodyPr/>
          <a:lstStyle/>
          <a:p>
            <a:r>
              <a:rPr lang="en-US" dirty="0"/>
              <a:t>Azure Resource Templates</a:t>
            </a:r>
          </a:p>
        </p:txBody>
      </p:sp>
      <p:sp>
        <p:nvSpPr>
          <p:cNvPr id="3" name="Text Placeholder 2">
            <a:extLst>
              <a:ext uri="{FF2B5EF4-FFF2-40B4-BE49-F238E27FC236}">
                <a16:creationId xmlns:a16="http://schemas.microsoft.com/office/drawing/2014/main" id="{11439A60-2E20-40F6-89C4-7B517A970D63}"/>
              </a:ext>
            </a:extLst>
          </p:cNvPr>
          <p:cNvSpPr>
            <a:spLocks noGrp="1"/>
          </p:cNvSpPr>
          <p:nvPr>
            <p:ph type="body" sz="quarter" idx="10"/>
          </p:nvPr>
        </p:nvSpPr>
        <p:spPr>
          <a:xfrm>
            <a:off x="269242" y="1189178"/>
            <a:ext cx="5863272" cy="3194721"/>
          </a:xfrm>
        </p:spPr>
        <p:txBody>
          <a:bodyPr/>
          <a:lstStyle/>
          <a:p>
            <a:r>
              <a:rPr lang="en-US" sz="2800" dirty="0"/>
              <a:t>Azure Resource Templates</a:t>
            </a:r>
          </a:p>
          <a:p>
            <a:pPr marL="457200" indent="-457200">
              <a:buFont typeface="Arial" panose="020B0604020202020204" pitchFamily="34" charset="0"/>
              <a:buChar char="•"/>
            </a:pPr>
            <a:r>
              <a:rPr lang="en-US" sz="2800" dirty="0"/>
              <a:t>Is the definitions of Azure Resources </a:t>
            </a:r>
          </a:p>
          <a:p>
            <a:pPr marL="457200" indent="-457200">
              <a:buFont typeface="Arial" panose="020B0604020202020204" pitchFamily="34" charset="0"/>
              <a:buChar char="•"/>
            </a:pPr>
            <a:r>
              <a:rPr lang="en-US" sz="2800" dirty="0"/>
              <a:t>Reusable</a:t>
            </a:r>
          </a:p>
          <a:p>
            <a:pPr marL="457200" indent="-457200">
              <a:buFont typeface="Arial" panose="020B0604020202020204" pitchFamily="34" charset="0"/>
              <a:buChar char="•"/>
            </a:pPr>
            <a:r>
              <a:rPr lang="en-US" sz="2800" dirty="0"/>
              <a:t>Infrastructure </a:t>
            </a:r>
            <a:r>
              <a:rPr lang="en-US" sz="2800"/>
              <a:t>as code</a:t>
            </a:r>
            <a:endParaRPr lang="en-US" sz="2800" dirty="0"/>
          </a:p>
          <a:p>
            <a:pPr marL="457200" indent="-457200">
              <a:buFont typeface="Arial" panose="020B0604020202020204" pitchFamily="34" charset="0"/>
              <a:buChar char="•"/>
            </a:pPr>
            <a:r>
              <a:rPr lang="en-US" sz="2800" dirty="0"/>
              <a:t>Declarative JSON format</a:t>
            </a:r>
          </a:p>
          <a:p>
            <a:r>
              <a:rPr lang="en-US" sz="2000" dirty="0"/>
              <a:t>To-Be : Automating deploying Azure resources</a:t>
            </a:r>
          </a:p>
        </p:txBody>
      </p:sp>
      <p:pic>
        <p:nvPicPr>
          <p:cNvPr id="4" name="Picture 3">
            <a:extLst>
              <a:ext uri="{FF2B5EF4-FFF2-40B4-BE49-F238E27FC236}">
                <a16:creationId xmlns:a16="http://schemas.microsoft.com/office/drawing/2014/main" id="{BDA4F8EB-D6FF-4176-BEA9-43D3D11C1C6F}"/>
              </a:ext>
            </a:extLst>
          </p:cNvPr>
          <p:cNvPicPr>
            <a:picLocks noChangeAspect="1"/>
          </p:cNvPicPr>
          <p:nvPr/>
        </p:nvPicPr>
        <p:blipFill>
          <a:blip r:embed="rId2"/>
          <a:stretch>
            <a:fillRect/>
          </a:stretch>
        </p:blipFill>
        <p:spPr>
          <a:xfrm>
            <a:off x="7589520" y="488950"/>
            <a:ext cx="4335560" cy="2659655"/>
          </a:xfrm>
          <a:prstGeom prst="rect">
            <a:avLst/>
          </a:prstGeom>
          <a:ln>
            <a:solidFill>
              <a:schemeClr val="tx1"/>
            </a:solidFill>
          </a:ln>
        </p:spPr>
      </p:pic>
      <p:pic>
        <p:nvPicPr>
          <p:cNvPr id="6" name="Picture 5">
            <a:extLst>
              <a:ext uri="{FF2B5EF4-FFF2-40B4-BE49-F238E27FC236}">
                <a16:creationId xmlns:a16="http://schemas.microsoft.com/office/drawing/2014/main" id="{33929C5C-4E38-468E-B633-DF2D821AA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300" y="4512463"/>
            <a:ext cx="3820885" cy="2081221"/>
          </a:xfrm>
          <a:prstGeom prst="rect">
            <a:avLst/>
          </a:prstGeom>
        </p:spPr>
      </p:pic>
      <p:cxnSp>
        <p:nvCxnSpPr>
          <p:cNvPr id="8" name="Straight Arrow Connector 7">
            <a:extLst>
              <a:ext uri="{FF2B5EF4-FFF2-40B4-BE49-F238E27FC236}">
                <a16:creationId xmlns:a16="http://schemas.microsoft.com/office/drawing/2014/main" id="{61E9D4F2-92A3-445D-8274-115E4855FB5B}"/>
              </a:ext>
            </a:extLst>
          </p:cNvPr>
          <p:cNvCxnSpPr>
            <a:cxnSpLocks/>
          </p:cNvCxnSpPr>
          <p:nvPr/>
        </p:nvCxnSpPr>
        <p:spPr>
          <a:xfrm flipH="1">
            <a:off x="7230291" y="3278777"/>
            <a:ext cx="1763488" cy="112993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94D6D5D-BE7D-40E6-BEE0-47919E9DA40B}"/>
              </a:ext>
            </a:extLst>
          </p:cNvPr>
          <p:cNvSpPr txBox="1"/>
          <p:nvPr/>
        </p:nvSpPr>
        <p:spPr>
          <a:xfrm rot="19636831">
            <a:off x="7803174" y="3619806"/>
            <a:ext cx="120504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Deploy</a:t>
            </a:r>
          </a:p>
        </p:txBody>
      </p:sp>
      <p:pic>
        <p:nvPicPr>
          <p:cNvPr id="15" name="Picture 14">
            <a:extLst>
              <a:ext uri="{FF2B5EF4-FFF2-40B4-BE49-F238E27FC236}">
                <a16:creationId xmlns:a16="http://schemas.microsoft.com/office/drawing/2014/main" id="{5669F6D6-7F0F-4A45-AA71-3286153BE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5223" y="3552961"/>
            <a:ext cx="1664154" cy="706154"/>
          </a:xfrm>
          <a:prstGeom prst="rect">
            <a:avLst/>
          </a:prstGeom>
        </p:spPr>
      </p:pic>
      <p:pic>
        <p:nvPicPr>
          <p:cNvPr id="18" name="Picture 17">
            <a:extLst>
              <a:ext uri="{FF2B5EF4-FFF2-40B4-BE49-F238E27FC236}">
                <a16:creationId xmlns:a16="http://schemas.microsoft.com/office/drawing/2014/main" id="{B463BB61-EA27-4287-95BC-A5CCBCEECC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2457" y="3416997"/>
            <a:ext cx="978081" cy="978081"/>
          </a:xfrm>
          <a:prstGeom prst="rect">
            <a:avLst/>
          </a:prstGeom>
        </p:spPr>
      </p:pic>
      <p:pic>
        <p:nvPicPr>
          <p:cNvPr id="19" name="Picture 18">
            <a:extLst>
              <a:ext uri="{FF2B5EF4-FFF2-40B4-BE49-F238E27FC236}">
                <a16:creationId xmlns:a16="http://schemas.microsoft.com/office/drawing/2014/main" id="{313D538A-255F-4521-A375-5E75978A243C}"/>
              </a:ext>
            </a:extLst>
          </p:cNvPr>
          <p:cNvPicPr>
            <a:picLocks noChangeAspect="1"/>
          </p:cNvPicPr>
          <p:nvPr/>
        </p:nvPicPr>
        <p:blipFill>
          <a:blip r:embed="rId6"/>
          <a:stretch>
            <a:fillRect/>
          </a:stretch>
        </p:blipFill>
        <p:spPr>
          <a:xfrm>
            <a:off x="6374811" y="4533299"/>
            <a:ext cx="3886199" cy="2035628"/>
          </a:xfrm>
          <a:prstGeom prst="rect">
            <a:avLst/>
          </a:prstGeom>
          <a:ln>
            <a:solidFill>
              <a:schemeClr val="tx1"/>
            </a:solidFill>
          </a:ln>
        </p:spPr>
      </p:pic>
      <p:sp>
        <p:nvSpPr>
          <p:cNvPr id="20" name="Isosceles Triangle 19">
            <a:extLst>
              <a:ext uri="{FF2B5EF4-FFF2-40B4-BE49-F238E27FC236}">
                <a16:creationId xmlns:a16="http://schemas.microsoft.com/office/drawing/2014/main" id="{C941009A-6E42-4CB0-804B-EE5F2ABD9022}"/>
              </a:ext>
            </a:extLst>
          </p:cNvPr>
          <p:cNvSpPr/>
          <p:nvPr/>
        </p:nvSpPr>
        <p:spPr bwMode="auto">
          <a:xfrm rot="5400000">
            <a:off x="5151477" y="5359267"/>
            <a:ext cx="2035628" cy="331375"/>
          </a:xfrm>
          <a:prstGeom prst="triangle">
            <a:avLst/>
          </a:prstGeom>
          <a:solidFill>
            <a:schemeClr val="accent1">
              <a:alpha val="25000"/>
            </a:schemeClr>
          </a:solidFill>
          <a:ln cmpd="dbl">
            <a:solidFill>
              <a:schemeClr val="accent4">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403007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4E657-DFF1-4AE1-BF21-ECC95C958FAB}"/>
              </a:ext>
            </a:extLst>
          </p:cNvPr>
          <p:cNvSpPr>
            <a:spLocks noGrp="1"/>
          </p:cNvSpPr>
          <p:nvPr>
            <p:ph type="title"/>
          </p:nvPr>
        </p:nvSpPr>
        <p:spPr/>
        <p:txBody>
          <a:bodyPr/>
          <a:lstStyle/>
          <a:p>
            <a:r>
              <a:rPr lang="en-US" dirty="0"/>
              <a:t>Azure App Insights</a:t>
            </a:r>
          </a:p>
        </p:txBody>
      </p:sp>
      <p:sp>
        <p:nvSpPr>
          <p:cNvPr id="3" name="Text Placeholder 2">
            <a:extLst>
              <a:ext uri="{FF2B5EF4-FFF2-40B4-BE49-F238E27FC236}">
                <a16:creationId xmlns:a16="http://schemas.microsoft.com/office/drawing/2014/main" id="{64294C7B-DB37-453C-BCE2-48541A465323}"/>
              </a:ext>
            </a:extLst>
          </p:cNvPr>
          <p:cNvSpPr>
            <a:spLocks noGrp="1"/>
          </p:cNvSpPr>
          <p:nvPr>
            <p:ph type="body" sz="quarter" idx="10"/>
          </p:nvPr>
        </p:nvSpPr>
        <p:spPr>
          <a:xfrm>
            <a:off x="269241" y="1189179"/>
            <a:ext cx="11653523" cy="2942344"/>
          </a:xfrm>
        </p:spPr>
        <p:txBody>
          <a:bodyPr/>
          <a:lstStyle/>
          <a:p>
            <a:pPr marL="457200" indent="-457200">
              <a:buFont typeface="Arial" panose="020B0604020202020204" pitchFamily="34" charset="0"/>
              <a:buChar char="•"/>
            </a:pPr>
            <a:r>
              <a:rPr lang="en-US" sz="2800" dirty="0"/>
              <a:t>Application performance management</a:t>
            </a:r>
          </a:p>
          <a:p>
            <a:pPr marL="457200" indent="-457200">
              <a:buFont typeface="Arial" panose="020B0604020202020204" pitchFamily="34" charset="0"/>
              <a:buChar char="•"/>
            </a:pPr>
            <a:r>
              <a:rPr lang="en-US" sz="2800" dirty="0"/>
              <a:t>Interactive data analytics</a:t>
            </a:r>
          </a:p>
          <a:p>
            <a:pPr marL="457200" indent="-457200">
              <a:buFont typeface="Arial" panose="020B0604020202020204" pitchFamily="34" charset="0"/>
              <a:buChar char="•"/>
            </a:pPr>
            <a:r>
              <a:rPr lang="en-US" sz="2800" dirty="0"/>
              <a:t>Azure Diagnostics</a:t>
            </a:r>
          </a:p>
          <a:p>
            <a:pPr marL="457200" indent="-457200">
              <a:buFont typeface="Arial" panose="020B0604020202020204" pitchFamily="34" charset="0"/>
              <a:buChar char="•"/>
            </a:pPr>
            <a:r>
              <a:rPr lang="en-US" sz="2800" dirty="0"/>
              <a:t>Machine learning</a:t>
            </a:r>
          </a:p>
          <a:p>
            <a:pPr marL="457200" indent="-457200">
              <a:buFont typeface="Arial" panose="020B0604020202020204" pitchFamily="34" charset="0"/>
              <a:buChar char="•"/>
            </a:pPr>
            <a:r>
              <a:rPr lang="en-US" sz="2800" dirty="0"/>
              <a:t>DevOps integration</a:t>
            </a:r>
          </a:p>
          <a:p>
            <a:pPr marL="457200" indent="-457200">
              <a:buFont typeface="Arial" panose="020B0604020202020204" pitchFamily="34" charset="0"/>
              <a:buChar char="•"/>
            </a:pPr>
            <a:r>
              <a:rPr lang="en-US" sz="2800" dirty="0"/>
              <a:t>Get started quickly</a:t>
            </a:r>
          </a:p>
        </p:txBody>
      </p:sp>
      <p:pic>
        <p:nvPicPr>
          <p:cNvPr id="4" name="Picture 3" descr="A screenshot of a cell phone&#10;&#10;Description generated with very high confidence">
            <a:extLst>
              <a:ext uri="{FF2B5EF4-FFF2-40B4-BE49-F238E27FC236}">
                <a16:creationId xmlns:a16="http://schemas.microsoft.com/office/drawing/2014/main" id="{71645EF6-8429-4C33-B119-C274E28B8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5708" y="1712111"/>
            <a:ext cx="5556937" cy="5118902"/>
          </a:xfrm>
          <a:prstGeom prst="rect">
            <a:avLst/>
          </a:prstGeom>
        </p:spPr>
      </p:pic>
      <p:pic>
        <p:nvPicPr>
          <p:cNvPr id="5" name="Picture 4">
            <a:extLst>
              <a:ext uri="{FF2B5EF4-FFF2-40B4-BE49-F238E27FC236}">
                <a16:creationId xmlns:a16="http://schemas.microsoft.com/office/drawing/2014/main" id="{953F692A-3B83-4145-8B21-7D94DF3AD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3664" y="1989639"/>
            <a:ext cx="6837097" cy="4749934"/>
          </a:xfrm>
          <a:prstGeom prst="rect">
            <a:avLst/>
          </a:prstGeom>
        </p:spPr>
      </p:pic>
    </p:spTree>
    <p:extLst>
      <p:ext uri="{BB962C8B-B14F-4D97-AF65-F5344CB8AC3E}">
        <p14:creationId xmlns:p14="http://schemas.microsoft.com/office/powerpoint/2010/main" val="2272534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8A4A-2C77-436E-91CC-19878D6F04FC}"/>
              </a:ext>
            </a:extLst>
          </p:cNvPr>
          <p:cNvSpPr>
            <a:spLocks noGrp="1"/>
          </p:cNvSpPr>
          <p:nvPr>
            <p:ph type="title"/>
          </p:nvPr>
        </p:nvSpPr>
        <p:spPr/>
        <p:txBody>
          <a:bodyPr/>
          <a:lstStyle/>
          <a:p>
            <a:r>
              <a:rPr lang="en-US" dirty="0"/>
              <a:t>Azure </a:t>
            </a:r>
            <a:r>
              <a:rPr lang="en-US"/>
              <a:t>Dashboard</a:t>
            </a:r>
            <a:endParaRPr lang="en-US" dirty="0"/>
          </a:p>
        </p:txBody>
      </p:sp>
      <p:pic>
        <p:nvPicPr>
          <p:cNvPr id="4" name="Picture 3">
            <a:extLst>
              <a:ext uri="{FF2B5EF4-FFF2-40B4-BE49-F238E27FC236}">
                <a16:creationId xmlns:a16="http://schemas.microsoft.com/office/drawing/2014/main" id="{33473D77-495C-4FF1-BA5D-EA51A73C79D6}"/>
              </a:ext>
            </a:extLst>
          </p:cNvPr>
          <p:cNvPicPr>
            <a:picLocks noChangeAspect="1"/>
          </p:cNvPicPr>
          <p:nvPr/>
        </p:nvPicPr>
        <p:blipFill>
          <a:blip r:embed="rId2"/>
          <a:stretch>
            <a:fillRect/>
          </a:stretch>
        </p:blipFill>
        <p:spPr>
          <a:xfrm>
            <a:off x="2146300" y="1131549"/>
            <a:ext cx="9683511" cy="5643323"/>
          </a:xfrm>
          <a:prstGeom prst="rect">
            <a:avLst/>
          </a:prstGeom>
          <a:ln>
            <a:solidFill>
              <a:schemeClr val="tx1"/>
            </a:solidFill>
          </a:ln>
        </p:spPr>
      </p:pic>
    </p:spTree>
    <p:extLst>
      <p:ext uri="{BB962C8B-B14F-4D97-AF65-F5344CB8AC3E}">
        <p14:creationId xmlns:p14="http://schemas.microsoft.com/office/powerpoint/2010/main" val="10651155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909B-8FD5-4054-8265-E524F8E24701}"/>
              </a:ext>
            </a:extLst>
          </p:cNvPr>
          <p:cNvSpPr>
            <a:spLocks noGrp="1"/>
          </p:cNvSpPr>
          <p:nvPr>
            <p:ph type="title"/>
          </p:nvPr>
        </p:nvSpPr>
        <p:spPr/>
        <p:txBody>
          <a:bodyPr/>
          <a:lstStyle/>
          <a:p>
            <a:r>
              <a:rPr lang="ko-KR" altLang="en-US" dirty="0"/>
              <a:t>감사합니다</a:t>
            </a:r>
            <a:endParaRPr lang="en-US" dirty="0"/>
          </a:p>
        </p:txBody>
      </p:sp>
    </p:spTree>
    <p:extLst>
      <p:ext uri="{BB962C8B-B14F-4D97-AF65-F5344CB8AC3E}">
        <p14:creationId xmlns:p14="http://schemas.microsoft.com/office/powerpoint/2010/main" val="1859543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56A87-BB4A-43E1-A575-ED8C7DAD4DF2}"/>
              </a:ext>
            </a:extLst>
          </p:cNvPr>
          <p:cNvSpPr>
            <a:spLocks noGrp="1"/>
          </p:cNvSpPr>
          <p:nvPr>
            <p:ph type="title"/>
          </p:nvPr>
        </p:nvSpPr>
        <p:spPr/>
        <p:txBody>
          <a:bodyPr/>
          <a:lstStyle/>
          <a:p>
            <a:r>
              <a:rPr lang="en-US" dirty="0"/>
              <a:t>Business Requirements</a:t>
            </a:r>
          </a:p>
        </p:txBody>
      </p:sp>
      <p:pic>
        <p:nvPicPr>
          <p:cNvPr id="9" name="그림 9"/>
          <p:cNvPicPr>
            <a:picLocks noChangeAspect="1"/>
          </p:cNvPicPr>
          <p:nvPr/>
        </p:nvPicPr>
        <p:blipFill>
          <a:blip r:embed="rId3"/>
          <a:stretch>
            <a:fillRect/>
          </a:stretch>
        </p:blipFill>
        <p:spPr>
          <a:xfrm>
            <a:off x="314325" y="1495425"/>
            <a:ext cx="11694262" cy="4883020"/>
          </a:xfrm>
          <a:prstGeom prst="rect">
            <a:avLst/>
          </a:prstGeom>
        </p:spPr>
      </p:pic>
    </p:spTree>
    <p:extLst>
      <p:ext uri="{BB962C8B-B14F-4D97-AF65-F5344CB8AC3E}">
        <p14:creationId xmlns:p14="http://schemas.microsoft.com/office/powerpoint/2010/main" val="1514239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1F42B-5D82-4DAE-A5D4-096850C484A1}"/>
              </a:ext>
            </a:extLst>
          </p:cNvPr>
          <p:cNvSpPr>
            <a:spLocks noGrp="1"/>
          </p:cNvSpPr>
          <p:nvPr>
            <p:ph type="title"/>
          </p:nvPr>
        </p:nvSpPr>
        <p:spPr/>
        <p:txBody>
          <a:bodyPr/>
          <a:lstStyle/>
          <a:p>
            <a:r>
              <a:rPr lang="ko-KR" altLang="en-US" dirty="0"/>
              <a:t>기대효과</a:t>
            </a:r>
            <a:endParaRPr lang="en-US" dirty="0"/>
          </a:p>
        </p:txBody>
      </p:sp>
      <p:sp>
        <p:nvSpPr>
          <p:cNvPr id="4" name="TextBox 3"/>
          <p:cNvSpPr txBox="1"/>
          <p:nvPr>
            <p:extLst>
              <p:ext uri="{D42A27DB-BD31-4B8C-83A1-F6EECF244321}">
                <p14:modId xmlns:p14="http://schemas.microsoft.com/office/powerpoint/2010/main" val="421290883"/>
              </p:ext>
            </p:extLst>
          </p:nvPr>
        </p:nvSpPr>
        <p:spPr>
          <a:xfrm>
            <a:off x="463334" y="1514475"/>
            <a:ext cx="11265483" cy="454278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indent="-342900">
              <a:spcAft>
                <a:spcPts val="600"/>
              </a:spcAft>
              <a:buChar char="•"/>
            </a:pPr>
            <a:r>
              <a:rPr lang="ko-KR" sz="2400" dirty="0"/>
              <a:t>해외 주재원 직접 입수 또는 FAX 등으로 입수되는 해외 </a:t>
            </a:r>
            <a:r>
              <a:rPr lang="ko-KR" sz="2400" dirty="0" err="1"/>
              <a:t>발주정보를</a:t>
            </a:r>
            <a:r>
              <a:rPr lang="ko-KR" sz="2400" dirty="0"/>
              <a:t> DB화 할 수 있음</a:t>
            </a:r>
            <a:endParaRPr lang="ko-KR">
              <a:cs typeface="Segoe UI Semilight"/>
            </a:endParaRPr>
          </a:p>
          <a:p>
            <a:pPr marL="285750" indent="-285750">
              <a:spcAft>
                <a:spcPts val="600"/>
              </a:spcAft>
              <a:buChar char="•"/>
            </a:pPr>
            <a:endParaRPr>
              <a:cs typeface="Segoe UI Semilight"/>
            </a:endParaRPr>
          </a:p>
          <a:p>
            <a:pPr marL="342900" indent="-342900">
              <a:spcAft>
                <a:spcPts val="600"/>
              </a:spcAft>
              <a:buChar char="•"/>
            </a:pPr>
            <a:r>
              <a:rPr lang="ko-KR" sz="2400" dirty="0"/>
              <a:t>종이로 입수되는 발주 정보를 사이트에 게시된 정보와 함께 DB화 하여 발주 정보에 대한 종합적인 위험성 평가를 실시 할 수 있음 </a:t>
            </a:r>
            <a:endParaRPr dirty="0">
              <a:cs typeface="Segoe UI Semilight"/>
            </a:endParaRPr>
          </a:p>
          <a:p>
            <a:pPr marL="285750" indent="-285750">
              <a:spcAft>
                <a:spcPts val="600"/>
              </a:spcAft>
              <a:buChar char="•"/>
            </a:pPr>
            <a:endParaRPr>
              <a:cs typeface="Segoe UI Semilight"/>
            </a:endParaRPr>
          </a:p>
          <a:p>
            <a:pPr marL="342900" indent="-342900">
              <a:spcAft>
                <a:spcPts val="600"/>
              </a:spcAft>
              <a:buChar char="•"/>
            </a:pPr>
            <a:r>
              <a:rPr lang="ko-KR" sz="2400" dirty="0"/>
              <a:t>Azure의 서비스를 이용함으로써 </a:t>
            </a:r>
            <a:r>
              <a:rPr lang="ko-KR" sz="2400" dirty="0" err="1"/>
              <a:t>개발기간단축</a:t>
            </a:r>
            <a:r>
              <a:rPr lang="ko-KR" sz="2400" dirty="0"/>
              <a:t>, 운영비용 절감 등의 효과를 도모할 수 있음</a:t>
            </a:r>
            <a:endParaRPr dirty="0">
              <a:cs typeface="Segoe UI Semilight"/>
            </a:endParaRPr>
          </a:p>
          <a:p>
            <a:pPr marL="285750" indent="-285750">
              <a:spcAft>
                <a:spcPts val="600"/>
              </a:spcAft>
              <a:buChar char="•"/>
            </a:pPr>
            <a:endParaRPr>
              <a:cs typeface="Segoe UI Semilight"/>
            </a:endParaRPr>
          </a:p>
          <a:p>
            <a:pPr marL="342900" indent="-342900">
              <a:spcAft>
                <a:spcPts val="600"/>
              </a:spcAft>
              <a:buChar char="•"/>
            </a:pPr>
            <a:r>
              <a:rPr lang="ko-KR" sz="2400" dirty="0"/>
              <a:t>수집, 분석 대상 정보의 확대 등에 유연하게 대처할 수 있는 시스템으로 구축할 수 있음</a:t>
            </a:r>
            <a:endParaRPr dirty="0">
              <a:cs typeface="Segoe UI Semilight"/>
            </a:endParaRPr>
          </a:p>
        </p:txBody>
      </p:sp>
    </p:spTree>
    <p:extLst>
      <p:ext uri="{BB962C8B-B14F-4D97-AF65-F5344CB8AC3E}">
        <p14:creationId xmlns:p14="http://schemas.microsoft.com/office/powerpoint/2010/main" val="2327739633"/>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36F89F-2B3B-4356-AA35-931CBC6A3C85}"/>
              </a:ext>
            </a:extLst>
          </p:cNvPr>
          <p:cNvSpPr>
            <a:spLocks noGrp="1"/>
          </p:cNvSpPr>
          <p:nvPr>
            <p:ph type="title"/>
          </p:nvPr>
        </p:nvSpPr>
        <p:spPr/>
        <p:txBody>
          <a:bodyPr/>
          <a:lstStyle/>
          <a:p>
            <a:r>
              <a:rPr lang="en-US" dirty="0"/>
              <a:t>Demo</a:t>
            </a:r>
            <a:br>
              <a:rPr lang="en-US" dirty="0"/>
            </a:br>
            <a:endParaRPr lang="en-US" dirty="0"/>
          </a:p>
        </p:txBody>
      </p:sp>
    </p:spTree>
    <p:extLst>
      <p:ext uri="{BB962C8B-B14F-4D97-AF65-F5344CB8AC3E}">
        <p14:creationId xmlns:p14="http://schemas.microsoft.com/office/powerpoint/2010/main" val="29803155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p:cNvPr>
          <p:cNvSpPr>
            <a:spLocks noGrp="1"/>
          </p:cNvSpPr>
          <p:nvPr>
            <p:ph type="title"/>
            <p:extLst>
              <p:ext uri="{D42A27DB-BD31-4B8C-83A1-F6EECF244321}">
                <p14:modId xmlns:p14="http://schemas.microsoft.com/office/powerpoint/2010/main" val="1861204108"/>
              </p:ext>
            </p:extLst>
          </p:nvPr>
        </p:nvSpPr>
        <p:spPr>
          <a:xfrm>
            <a:off x="269240" y="289514"/>
            <a:ext cx="11655840" cy="899665"/>
          </a:xfrm>
        </p:spPr>
        <p:txBody>
          <a:bodyPr/>
          <a:lstStyle/>
          <a:p>
            <a:r>
              <a:rPr lang="en-US" sz="4700">
                <a:cs typeface="Segoe UI Light"/>
              </a:rPr>
              <a:t>Scenario – 1. File Upload</a:t>
            </a:r>
            <a:endParaRPr lang="en-US"/>
          </a:p>
        </p:txBody>
      </p:sp>
      <p:pic>
        <p:nvPicPr>
          <p:cNvPr id="8" name="Picture 2" descr="tJBöifé &#10;Chat &#10;Home &#10;Bot &#10;Bl &#10;List • &#10;I_JBONEQI &#10;Bot21_lCh &#10;LJOone webbot &#10;PDF &#10;DOC &#10;LJOone webbot at &#10;Type your message... &#10;O Add to Skype ">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1504950"/>
            <a:ext cx="6000750" cy="441516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2" name="Picture 2" descr="Machine generated alternative text:&#10;Ubq One 80t &#10;bot &#10;6월 30일 &#10;안념하세요7 U80NEgl 문서 접수 문서 &#10;하시 습니까? 모 전 : 5 듬 &#10;이전 문서 &#10;PDF &#10;PDF 파일 클 접 두하 &#10;주세 요 &#10;DOC &#10;모 전 9:56 &#10;,start &#10;록하시칬습니 &#10;모 전 9:56 &#10;mailmail.pdf &#10;군군로7 &quot;3 &#10;오전 955 구/ &#10;오전 955 구/ &#10;문서뿐 업로드 하고 있습니다 &#10;모 전 9:57 &#10;업로드가 완료 되었습니다 이지 곧 Cognitive &#10;석이 시작되며, 문석이 &#10;끝나면 기일로 죹과들 알려 &#10;모 전 9:57 &#10;안병하세요? U80NEgl 문서 접수 문서 &#10;록하시칬습니 &#10;2 기시지 쓰기 ">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7075" y="1504950"/>
            <a:ext cx="4347536" cy="440531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14" name="TextBox 13"/>
          <p:cNvSpPr txBox="1"/>
          <p:nvPr>
            <p:extLst>
              <p:ext uri="{D42A27DB-BD31-4B8C-83A1-F6EECF244321}">
                <p14:modId xmlns:p14="http://schemas.microsoft.com/office/powerpoint/2010/main" val="1584337088"/>
              </p:ext>
            </p:extLst>
          </p:nvPr>
        </p:nvSpPr>
        <p:spPr>
          <a:xfrm>
            <a:off x="1600200" y="5915025"/>
            <a:ext cx="4063600"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ko-KR" altLang="en-US" sz="2000" dirty="0">
                <a:gradFill>
                  <a:gsLst>
                    <a:gs pos="2917">
                      <a:schemeClr val="tx1"/>
                    </a:gs>
                    <a:gs pos="30000">
                      <a:schemeClr val="tx1"/>
                    </a:gs>
                  </a:gsLst>
                  <a:lin ang="5400000" scaled="0"/>
                </a:gradFill>
                <a:cs typeface="Segoe UI"/>
              </a:rPr>
              <a:t>- From Website</a:t>
            </a:r>
            <a:endParaRPr lang="en-US" altLang="ko-KR" sz="900" dirty="0">
              <a:gradFill>
                <a:gsLst>
                  <a:gs pos="2917">
                    <a:schemeClr val="tx1"/>
                  </a:gs>
                  <a:gs pos="30000">
                    <a:schemeClr val="tx1"/>
                  </a:gs>
                </a:gsLst>
                <a:lin ang="5400000" scaled="0"/>
              </a:gradFill>
              <a:cs typeface="Segoe UI"/>
            </a:endParaRPr>
          </a:p>
        </p:txBody>
      </p:sp>
      <p:sp>
        <p:nvSpPr>
          <p:cNvPr id="15" name="TextBox 14"/>
          <p:cNvSpPr txBox="1"/>
          <p:nvPr>
            <p:extLst>
              <p:ext uri="{D42A27DB-BD31-4B8C-83A1-F6EECF244321}">
                <p14:modId xmlns:p14="http://schemas.microsoft.com/office/powerpoint/2010/main" val="655119658"/>
              </p:ext>
            </p:extLst>
          </p:nvPr>
        </p:nvSpPr>
        <p:spPr>
          <a:xfrm>
            <a:off x="7105650" y="5915025"/>
            <a:ext cx="4063600"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ko-KR" altLang="en-US" sz="2000" dirty="0">
                <a:gradFill>
                  <a:gsLst>
                    <a:gs pos="2917">
                      <a:schemeClr val="tx1"/>
                    </a:gs>
                    <a:gs pos="30000">
                      <a:schemeClr val="tx1"/>
                    </a:gs>
                  </a:gsLst>
                  <a:lin ang="5400000" scaled="0"/>
                </a:gradFill>
                <a:cs typeface="Segoe UI"/>
              </a:rPr>
              <a:t>- From Telegram</a:t>
            </a:r>
          </a:p>
        </p:txBody>
      </p:sp>
    </p:spTree>
    <p:extLst>
      <p:ext uri="{BB962C8B-B14F-4D97-AF65-F5344CB8AC3E}">
        <p14:creationId xmlns:p14="http://schemas.microsoft.com/office/powerpoint/2010/main" val="37266426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p:cNvPr>
          <p:cNvSpPr>
            <a:spLocks noGrp="1"/>
          </p:cNvSpPr>
          <p:nvPr>
            <p:ph type="title"/>
            <p:extLst/>
          </p:nvPr>
        </p:nvSpPr>
        <p:spPr>
          <a:xfrm>
            <a:off x="269240" y="289514"/>
            <a:ext cx="11655840" cy="899665"/>
          </a:xfrm>
        </p:spPr>
        <p:txBody>
          <a:bodyPr/>
          <a:lstStyle/>
          <a:p>
            <a:r>
              <a:rPr lang="en-US" sz="4700">
                <a:cs typeface="Segoe UI Light"/>
              </a:rPr>
              <a:t>Scenario – 1. File Upload</a:t>
            </a:r>
            <a:endParaRPr lang="en-US"/>
          </a:p>
        </p:txBody>
      </p:sp>
      <p:sp>
        <p:nvSpPr>
          <p:cNvPr id="14" name="TextBox 13"/>
          <p:cNvSpPr txBox="1"/>
          <p:nvPr>
            <p:extLst/>
          </p:nvPr>
        </p:nvSpPr>
        <p:spPr>
          <a:xfrm>
            <a:off x="1276193" y="5901553"/>
            <a:ext cx="4063600"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ko-KR" altLang="en-US" sz="2000" dirty="0">
                <a:gradFill>
                  <a:gsLst>
                    <a:gs pos="2917">
                      <a:schemeClr val="tx1"/>
                    </a:gs>
                    <a:gs pos="30000">
                      <a:schemeClr val="tx1"/>
                    </a:gs>
                  </a:gsLst>
                  <a:lin ang="5400000" scaled="0"/>
                </a:gradFill>
                <a:cs typeface="Segoe UI"/>
              </a:rPr>
              <a:t>- </a:t>
            </a:r>
            <a:r>
              <a:rPr lang="ko-KR" altLang="en-US" sz="2000" dirty="0" err="1">
                <a:gradFill>
                  <a:gsLst>
                    <a:gs pos="2917">
                      <a:schemeClr val="tx1"/>
                    </a:gs>
                    <a:gs pos="30000">
                      <a:schemeClr val="tx1"/>
                    </a:gs>
                  </a:gsLst>
                  <a:lin ang="5400000" scaled="0"/>
                </a:gradFill>
                <a:cs typeface="Segoe UI"/>
              </a:rPr>
              <a:t>From</a:t>
            </a:r>
            <a:r>
              <a:rPr lang="ko-KR" altLang="en-US" sz="2000" dirty="0">
                <a:gradFill>
                  <a:gsLst>
                    <a:gs pos="2917">
                      <a:schemeClr val="tx1"/>
                    </a:gs>
                    <a:gs pos="30000">
                      <a:schemeClr val="tx1"/>
                    </a:gs>
                  </a:gsLst>
                  <a:lin ang="5400000" scaled="0"/>
                </a:gradFill>
                <a:cs typeface="Segoe UI"/>
              </a:rPr>
              <a:t> </a:t>
            </a:r>
            <a:r>
              <a:rPr lang="ko-KR" altLang="en-US" sz="2000" dirty="0" err="1">
                <a:gradFill>
                  <a:gsLst>
                    <a:gs pos="2917">
                      <a:schemeClr val="tx1"/>
                    </a:gs>
                    <a:gs pos="30000">
                      <a:schemeClr val="tx1"/>
                    </a:gs>
                  </a:gsLst>
                  <a:lin ang="5400000" scaled="0"/>
                </a:gradFill>
                <a:cs typeface="Segoe UI"/>
              </a:rPr>
              <a:t>Skyp</a:t>
            </a:r>
            <a:r>
              <a:rPr lang="en-US" altLang="ko-KR" sz="2000" dirty="0">
                <a:gradFill>
                  <a:gsLst>
                    <a:gs pos="2917">
                      <a:schemeClr val="tx1"/>
                    </a:gs>
                    <a:gs pos="30000">
                      <a:schemeClr val="tx1"/>
                    </a:gs>
                  </a:gsLst>
                  <a:lin ang="5400000" scaled="0"/>
                </a:gradFill>
                <a:cs typeface="Segoe UI"/>
              </a:rPr>
              <a:t>e</a:t>
            </a:r>
            <a:endParaRPr lang="en-US" altLang="ko-KR" sz="900" dirty="0">
              <a:gradFill>
                <a:gsLst>
                  <a:gs pos="2917">
                    <a:schemeClr val="tx1"/>
                  </a:gs>
                  <a:gs pos="30000">
                    <a:schemeClr val="tx1"/>
                  </a:gs>
                </a:gsLst>
                <a:lin ang="5400000" scaled="0"/>
              </a:gradFill>
              <a:cs typeface="Segoe UI"/>
            </a:endParaRPr>
          </a:p>
        </p:txBody>
      </p:sp>
      <p:sp>
        <p:nvSpPr>
          <p:cNvPr id="15" name="TextBox 14"/>
          <p:cNvSpPr txBox="1"/>
          <p:nvPr>
            <p:extLst/>
          </p:nvPr>
        </p:nvSpPr>
        <p:spPr>
          <a:xfrm>
            <a:off x="7105650" y="5915025"/>
            <a:ext cx="4063600" cy="5724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gn="ctr">
              <a:lnSpc>
                <a:spcPct val="90000"/>
              </a:lnSpc>
              <a:spcAft>
                <a:spcPts val="600"/>
              </a:spcAft>
            </a:pPr>
            <a:r>
              <a:rPr lang="ko-KR" altLang="en-US" sz="2000" dirty="0">
                <a:gradFill>
                  <a:gsLst>
                    <a:gs pos="2917">
                      <a:schemeClr val="tx1"/>
                    </a:gs>
                    <a:gs pos="30000">
                      <a:schemeClr val="tx1"/>
                    </a:gs>
                  </a:gsLst>
                  <a:lin ang="5400000" scaled="0"/>
                </a:gradFill>
                <a:cs typeface="Segoe UI"/>
              </a:rPr>
              <a:t>- </a:t>
            </a:r>
            <a:r>
              <a:rPr lang="ko-KR" altLang="en-US" sz="2000" dirty="0" err="1">
                <a:gradFill>
                  <a:gsLst>
                    <a:gs pos="2917">
                      <a:schemeClr val="tx1"/>
                    </a:gs>
                    <a:gs pos="30000">
                      <a:schemeClr val="tx1"/>
                    </a:gs>
                  </a:gsLst>
                  <a:lin ang="5400000" scaled="0"/>
                </a:gradFill>
                <a:cs typeface="Segoe UI"/>
              </a:rPr>
              <a:t>From</a:t>
            </a:r>
            <a:r>
              <a:rPr lang="ko-KR" altLang="en-US" sz="2000" dirty="0">
                <a:gradFill>
                  <a:gsLst>
                    <a:gs pos="2917">
                      <a:schemeClr val="tx1"/>
                    </a:gs>
                    <a:gs pos="30000">
                      <a:schemeClr val="tx1"/>
                    </a:gs>
                  </a:gsLst>
                  <a:lin ang="5400000" scaled="0"/>
                </a:gradFill>
                <a:cs typeface="Segoe UI"/>
              </a:rPr>
              <a:t> Skype </a:t>
            </a:r>
            <a:r>
              <a:rPr lang="en-US" altLang="ko-KR" sz="2000" dirty="0">
                <a:gradFill>
                  <a:gsLst>
                    <a:gs pos="2917">
                      <a:schemeClr val="tx1"/>
                    </a:gs>
                    <a:gs pos="30000">
                      <a:schemeClr val="tx1"/>
                    </a:gs>
                  </a:gsLst>
                  <a:lin ang="5400000" scaled="0"/>
                </a:gradFill>
                <a:cs typeface="Segoe UI"/>
              </a:rPr>
              <a:t>Web</a:t>
            </a:r>
            <a:endParaRPr lang="ko-KR" altLang="en-US" sz="2000" dirty="0">
              <a:gradFill>
                <a:gsLst>
                  <a:gs pos="2917">
                    <a:schemeClr val="tx1"/>
                  </a:gs>
                  <a:gs pos="30000">
                    <a:schemeClr val="tx1"/>
                  </a:gs>
                </a:gsLst>
                <a:lin ang="5400000" scaled="0"/>
              </a:gradFill>
              <a:cs typeface="Segoe UI"/>
            </a:endParaRPr>
          </a:p>
        </p:txBody>
      </p:sp>
      <p:pic>
        <p:nvPicPr>
          <p:cNvPr id="2" name="그림 2"/>
          <p:cNvPicPr>
            <a:picLocks noChangeAspect="1"/>
          </p:cNvPicPr>
          <p:nvPr/>
        </p:nvPicPr>
        <p:blipFill>
          <a:blip r:embed="rId3"/>
          <a:stretch>
            <a:fillRect/>
          </a:stretch>
        </p:blipFill>
        <p:spPr>
          <a:xfrm>
            <a:off x="695325" y="1617924"/>
            <a:ext cx="5546725" cy="4284401"/>
          </a:xfrm>
          <a:prstGeom prst="rect">
            <a:avLst/>
          </a:prstGeom>
          <a:noFill/>
          <a:ln>
            <a:solidFill>
              <a:schemeClr val="accent1"/>
            </a:solidFill>
          </a:ln>
        </p:spPr>
      </p:pic>
      <p:pic>
        <p:nvPicPr>
          <p:cNvPr id="4" name="그림 4"/>
          <p:cNvPicPr>
            <a:picLocks noChangeAspect="1"/>
          </p:cNvPicPr>
          <p:nvPr/>
        </p:nvPicPr>
        <p:blipFill>
          <a:blip r:embed="rId4"/>
          <a:stretch>
            <a:fillRect/>
          </a:stretch>
        </p:blipFill>
        <p:spPr>
          <a:xfrm>
            <a:off x="8018463" y="1590675"/>
            <a:ext cx="2314575" cy="4289976"/>
          </a:xfrm>
          <a:prstGeom prst="rect">
            <a:avLst/>
          </a:prstGeom>
          <a:noFill/>
          <a:ln>
            <a:solidFill>
              <a:schemeClr val="accent1"/>
            </a:solidFill>
          </a:ln>
        </p:spPr>
      </p:pic>
    </p:spTree>
    <p:extLst>
      <p:ext uri="{BB962C8B-B14F-4D97-AF65-F5344CB8AC3E}">
        <p14:creationId xmlns:p14="http://schemas.microsoft.com/office/powerpoint/2010/main" val="34739672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p:cNvPr>
          <p:cNvSpPr>
            <a:spLocks noGrp="1"/>
          </p:cNvSpPr>
          <p:nvPr>
            <p:ph type="title"/>
          </p:nvPr>
        </p:nvSpPr>
        <p:spPr>
          <a:xfrm>
            <a:off x="269240" y="289514"/>
            <a:ext cx="11655840" cy="899665"/>
          </a:xfrm>
        </p:spPr>
        <p:txBody>
          <a:bodyPr/>
          <a:lstStyle/>
          <a:p>
            <a:r>
              <a:rPr lang="en-US" sz="4700">
                <a:cs typeface="Segoe UI Light"/>
              </a:rPr>
              <a:t>Scenario – 1. File Upload</a:t>
            </a:r>
            <a:endParaRPr lang="en-US"/>
          </a:p>
        </p:txBody>
      </p:sp>
      <p:pic>
        <p:nvPicPr>
          <p:cNvPr id="2" name="그림 2"/>
          <p:cNvPicPr>
            <a:picLocks noChangeAspect="1"/>
          </p:cNvPicPr>
          <p:nvPr/>
        </p:nvPicPr>
        <p:blipFill>
          <a:blip r:embed="rId3"/>
          <a:stretch>
            <a:fillRect/>
          </a:stretch>
        </p:blipFill>
        <p:spPr>
          <a:xfrm>
            <a:off x="657429" y="2238375"/>
            <a:ext cx="10887825" cy="3407215"/>
          </a:xfrm>
          <a:prstGeom prst="rect">
            <a:avLst/>
          </a:prstGeom>
          <a:noFill/>
          <a:ln>
            <a:solidFill>
              <a:schemeClr val="accent1"/>
            </a:solidFill>
          </a:ln>
        </p:spPr>
      </p:pic>
      <p:pic>
        <p:nvPicPr>
          <p:cNvPr id="3" name="그림 4"/>
          <p:cNvPicPr>
            <a:picLocks noChangeAspect="1"/>
          </p:cNvPicPr>
          <p:nvPr/>
        </p:nvPicPr>
        <p:blipFill>
          <a:blip r:embed="rId4"/>
          <a:stretch>
            <a:fillRect/>
          </a:stretch>
        </p:blipFill>
        <p:spPr>
          <a:xfrm>
            <a:off x="657429" y="1329807"/>
            <a:ext cx="853006" cy="860944"/>
          </a:xfrm>
          <a:prstGeom prst="rect">
            <a:avLst/>
          </a:prstGeom>
        </p:spPr>
      </p:pic>
    </p:spTree>
    <p:extLst>
      <p:ext uri="{BB962C8B-B14F-4D97-AF65-F5344CB8AC3E}">
        <p14:creationId xmlns:p14="http://schemas.microsoft.com/office/powerpoint/2010/main" val="3611468381"/>
      </p:ext>
    </p:extLst>
  </p:cSld>
  <p:clrMapOvr>
    <a:masterClrMapping/>
  </p:clrMapOvr>
  <p:transition>
    <p:fade/>
  </p:transition>
</p:sld>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FD0A0AB8-9770-4A62-B2F1-B966FFF80697}"/>
    </a:ext>
  </a:extLst>
</a:theme>
</file>

<file path=ppt/theme/theme10.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USE THIS ONE">
  <a:themeElements>
    <a:clrScheme name="AzureApplicationPlatform_v01">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3.xml><?xml version="1.0" encoding="utf-8"?>
<a:theme xmlns:a="http://schemas.openxmlformats.org/drawingml/2006/main" name="USE THIS ONE">
  <a:themeElements>
    <a:clrScheme name="AzureApplicationPlatform_v01">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2_USE THIS ONE">
  <a:themeElements>
    <a:clrScheme name="AzureApplicationPlatform_v01">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5.xml><?xml version="1.0" encoding="utf-8"?>
<a:theme xmlns:a="http://schemas.openxmlformats.org/drawingml/2006/main" name="3_WHITE TEMPLAT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969696"/>
      </a:accent4>
      <a:accent5>
        <a:srgbClr val="737373"/>
      </a:accent5>
      <a:accent6>
        <a:srgbClr val="F2F2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6.xml><?xml version="1.0" encoding="utf-8"?>
<a:theme xmlns:a="http://schemas.openxmlformats.org/drawingml/2006/main" name="1_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7.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Template_FINAL" id="{3DF8EDD9-CA93-465D-9BFB-FBF37252E002}" vid="{063DD457-B81B-4221-BCFA-8D95F1B658BA}"/>
    </a:ext>
  </a:extLst>
</a:theme>
</file>

<file path=docProps/app.xml><?xml version="1.0" encoding="utf-8"?>
<Properties xmlns="http://schemas.openxmlformats.org/officeDocument/2006/extended-properties" xmlns:vt="http://schemas.openxmlformats.org/officeDocument/2006/docPropsVTypes">
  <Template>Serverless, 응용 프로그램을 위한 차세대 플랫폼</Template>
  <TotalTime>1814</TotalTime>
  <Words>673</Words>
  <Application>Microsoft Office PowerPoint</Application>
  <PresentationFormat>Widescreen</PresentationFormat>
  <Paragraphs>244</Paragraphs>
  <Slides>34</Slides>
  <Notes>10</Notes>
  <HiddenSlides>5</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34</vt:i4>
      </vt:variant>
    </vt:vector>
  </HeadingPairs>
  <TitlesOfParts>
    <vt:vector size="52" baseType="lpstr">
      <vt:lpstr>SeoulNamsan B</vt:lpstr>
      <vt:lpstr>맑은 고딕</vt:lpstr>
      <vt:lpstr>Arial</vt:lpstr>
      <vt:lpstr>Calibri</vt:lpstr>
      <vt:lpstr>Consolas</vt:lpstr>
      <vt:lpstr>Segoe UI</vt:lpstr>
      <vt:lpstr>Segoe UI Light</vt:lpstr>
      <vt:lpstr>Segoe UI Semilight</vt:lpstr>
      <vt:lpstr>Wingdings</vt:lpstr>
      <vt:lpstr>WHITE TEMPLATE</vt:lpstr>
      <vt:lpstr>1_USE THIS ONE</vt:lpstr>
      <vt:lpstr>USE THIS ONE</vt:lpstr>
      <vt:lpstr>2_USE THIS ONE</vt:lpstr>
      <vt:lpstr>3_WHITE TEMPLATE</vt:lpstr>
      <vt:lpstr>1_WHITE TEMPLATE</vt:lpstr>
      <vt:lpstr>5-50002_Ignite_Breakout_Template</vt:lpstr>
      <vt:lpstr>5-30721_Build_2016_Template_Light</vt:lpstr>
      <vt:lpstr>2_BUILD CHARCOAL BACKGROUND</vt:lpstr>
      <vt:lpstr>유비원 Hackfest 결과 보고 ‘해외 발주 정보 리스크 분석 시스템’</vt:lpstr>
      <vt:lpstr>개요 및 일정</vt:lpstr>
      <vt:lpstr>이연 상무님 슬라이드</vt:lpstr>
      <vt:lpstr>Business Requirements</vt:lpstr>
      <vt:lpstr>기대효과</vt:lpstr>
      <vt:lpstr>Demo </vt:lpstr>
      <vt:lpstr>Scenario – 1. File Upload</vt:lpstr>
      <vt:lpstr>Scenario – 1. File Upload</vt:lpstr>
      <vt:lpstr>Scenario – 1. File Upload</vt:lpstr>
      <vt:lpstr>Scenario – 2. PDF to TXT</vt:lpstr>
      <vt:lpstr>Scenario – 3. Text Analytics to Data Inserts </vt:lpstr>
      <vt:lpstr>Scenario – 4. Email Notification</vt:lpstr>
      <vt:lpstr>Scenario – 5. Open a Power BI Report</vt:lpstr>
      <vt:lpstr>Screen-shot</vt:lpstr>
      <vt:lpstr>Screen-shot</vt:lpstr>
      <vt:lpstr>Hackfest Development </vt:lpstr>
      <vt:lpstr>Communication &amp; Collaboration</vt:lpstr>
      <vt:lpstr>Fully utilized azure platform features</vt:lpstr>
      <vt:lpstr>Using Microsoft &amp; Open Source Technologies</vt:lpstr>
      <vt:lpstr>Architecture</vt:lpstr>
      <vt:lpstr>Architecture</vt:lpstr>
      <vt:lpstr>Architecture</vt:lpstr>
      <vt:lpstr>김태영 부장님 슬라이드</vt:lpstr>
      <vt:lpstr>Web &amp; Channel Client Arch.</vt:lpstr>
      <vt:lpstr>Angular 4 SPA Front-end UI</vt:lpstr>
      <vt:lpstr>Bot Channels Configurations</vt:lpstr>
      <vt:lpstr>성지용 부장님 슬라이드</vt:lpstr>
      <vt:lpstr>Oracle migration</vt:lpstr>
      <vt:lpstr>Power BI Report</vt:lpstr>
      <vt:lpstr>Power BI Report</vt:lpstr>
      <vt:lpstr>Azure Resource Templates</vt:lpstr>
      <vt:lpstr>Azure App Insights</vt:lpstr>
      <vt:lpstr>Azure Dashboard</vt:lpstr>
      <vt:lpstr>감사합니다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유비원 Hackfest 결과 보고 ‘해외 발주 정보 리스크 분석 시스템’</dc:title>
  <dc:creator>Myung Shin Kim</dc:creator>
  <cp:lastModifiedBy>김명신</cp:lastModifiedBy>
  <cp:revision>19</cp:revision>
  <dcterms:created xsi:type="dcterms:W3CDTF">2017-06-30T06:20:51Z</dcterms:created>
  <dcterms:modified xsi:type="dcterms:W3CDTF">2017-07-07T05:03:54Z</dcterms:modified>
</cp:coreProperties>
</file>